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6"/>
  </p:notesMasterIdLst>
  <p:sldIdLst>
    <p:sldId id="256" r:id="rId2"/>
    <p:sldId id="257" r:id="rId3"/>
    <p:sldId id="258" r:id="rId4"/>
    <p:sldId id="264" r:id="rId5"/>
    <p:sldId id="271" r:id="rId6"/>
    <p:sldId id="265" r:id="rId7"/>
    <p:sldId id="273" r:id="rId8"/>
    <p:sldId id="274" r:id="rId9"/>
    <p:sldId id="275" r:id="rId10"/>
    <p:sldId id="266" r:id="rId11"/>
    <p:sldId id="276" r:id="rId12"/>
    <p:sldId id="277" r:id="rId13"/>
    <p:sldId id="278" r:id="rId14"/>
    <p:sldId id="280" r:id="rId15"/>
    <p:sldId id="281" r:id="rId16"/>
    <p:sldId id="279" r:id="rId17"/>
    <p:sldId id="262" r:id="rId18"/>
    <p:sldId id="282" r:id="rId19"/>
    <p:sldId id="283" r:id="rId20"/>
    <p:sldId id="284" r:id="rId21"/>
    <p:sldId id="263" r:id="rId22"/>
    <p:sldId id="268" r:id="rId23"/>
    <p:sldId id="269" r:id="rId24"/>
    <p:sldId id="286"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EB52F9-1100-49B1-AC4B-0D5343375FEF}" v="8" dt="2018-11-21T18:30:10.428"/>
    <p1510:client id="{E071C93B-2E87-4CA7-8186-70B7FB96F999}" v="603" dt="2018-11-22T02:20:44.689"/>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65" autoAdjust="0"/>
    <p:restoredTop sz="94660"/>
  </p:normalViewPr>
  <p:slideViewPr>
    <p:cSldViewPr snapToGrid="0">
      <p:cViewPr varScale="1">
        <p:scale>
          <a:sx n="68" d="100"/>
          <a:sy n="68" d="100"/>
        </p:scale>
        <p:origin x="84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ricia Rivera Tuñón" userId="b067f62ca84fb432" providerId="LiveId" clId="{E071C93B-2E87-4CA7-8186-70B7FB96F999}"/>
    <pc:docChg chg="undo custSel mod addSld delSld modSld">
      <pc:chgData name="Patricia Rivera Tuñón" userId="b067f62ca84fb432" providerId="LiveId" clId="{E071C93B-2E87-4CA7-8186-70B7FB96F999}" dt="2018-11-22T02:24:41.679" v="4091" actId="5793"/>
      <pc:docMkLst>
        <pc:docMk/>
      </pc:docMkLst>
      <pc:sldChg chg="addSp modSp">
        <pc:chgData name="Patricia Rivera Tuñón" userId="b067f62ca84fb432" providerId="LiveId" clId="{E071C93B-2E87-4CA7-8186-70B7FB96F999}" dt="2018-11-22T02:18:49.388" v="4084" actId="1076"/>
        <pc:sldMkLst>
          <pc:docMk/>
          <pc:sldMk cId="2479256825" sldId="256"/>
        </pc:sldMkLst>
        <pc:spChg chg="mod">
          <ac:chgData name="Patricia Rivera Tuñón" userId="b067f62ca84fb432" providerId="LiveId" clId="{E071C93B-2E87-4CA7-8186-70B7FB96F999}" dt="2018-11-22T02:18:44.529" v="4083" actId="1076"/>
          <ac:spMkLst>
            <pc:docMk/>
            <pc:sldMk cId="2479256825" sldId="256"/>
            <ac:spMk id="2" creationId="{9C967E90-77D9-4870-9397-CF63E38F7F9F}"/>
          </ac:spMkLst>
        </pc:spChg>
        <pc:spChg chg="mod">
          <ac:chgData name="Patricia Rivera Tuñón" userId="b067f62ca84fb432" providerId="LiveId" clId="{E071C93B-2E87-4CA7-8186-70B7FB96F999}" dt="2018-11-22T01:12:33.162" v="3462" actId="1076"/>
          <ac:spMkLst>
            <pc:docMk/>
            <pc:sldMk cId="2479256825" sldId="256"/>
            <ac:spMk id="3" creationId="{3D0833C2-829C-426A-9492-732B93D002DB}"/>
          </ac:spMkLst>
        </pc:spChg>
        <pc:picChg chg="add mod">
          <ac:chgData name="Patricia Rivera Tuñón" userId="b067f62ca84fb432" providerId="LiveId" clId="{E071C93B-2E87-4CA7-8186-70B7FB96F999}" dt="2018-11-22T02:18:49.388" v="4084" actId="1076"/>
          <ac:picMkLst>
            <pc:docMk/>
            <pc:sldMk cId="2479256825" sldId="256"/>
            <ac:picMk id="5" creationId="{AEF66C4D-57B4-47C0-9E09-097DBE808B1F}"/>
          </ac:picMkLst>
        </pc:picChg>
      </pc:sldChg>
      <pc:sldChg chg="del">
        <pc:chgData name="Patricia Rivera Tuñón" userId="b067f62ca84fb432" providerId="LiveId" clId="{E071C93B-2E87-4CA7-8186-70B7FB96F999}" dt="2018-11-21T23:01:09.466" v="1546" actId="2696"/>
        <pc:sldMkLst>
          <pc:docMk/>
          <pc:sldMk cId="1852710871" sldId="260"/>
        </pc:sldMkLst>
      </pc:sldChg>
      <pc:sldChg chg="del">
        <pc:chgData name="Patricia Rivera Tuñón" userId="b067f62ca84fb432" providerId="LiveId" clId="{E071C93B-2E87-4CA7-8186-70B7FB96F999}" dt="2018-11-22T00:29:17.547" v="3015" actId="2696"/>
        <pc:sldMkLst>
          <pc:docMk/>
          <pc:sldMk cId="1161260590" sldId="261"/>
        </pc:sldMkLst>
      </pc:sldChg>
      <pc:sldChg chg="modSp add">
        <pc:chgData name="Patricia Rivera Tuñón" userId="b067f62ca84fb432" providerId="LiveId" clId="{E071C93B-2E87-4CA7-8186-70B7FB96F999}" dt="2018-11-22T00:33:03.284" v="3034" actId="27636"/>
        <pc:sldMkLst>
          <pc:docMk/>
          <pc:sldMk cId="66416793" sldId="262"/>
        </pc:sldMkLst>
        <pc:spChg chg="mod">
          <ac:chgData name="Patricia Rivera Tuñón" userId="b067f62ca84fb432" providerId="LiveId" clId="{E071C93B-2E87-4CA7-8186-70B7FB96F999}" dt="2018-11-22T00:20:02.607" v="2744" actId="20577"/>
          <ac:spMkLst>
            <pc:docMk/>
            <pc:sldMk cId="66416793" sldId="262"/>
            <ac:spMk id="2" creationId="{BBE188AD-73A2-4183-9454-270938BC1956}"/>
          </ac:spMkLst>
        </pc:spChg>
        <pc:spChg chg="mod">
          <ac:chgData name="Patricia Rivera Tuñón" userId="b067f62ca84fb432" providerId="LiveId" clId="{E071C93B-2E87-4CA7-8186-70B7FB96F999}" dt="2018-11-22T00:33:03.284" v="3034" actId="27636"/>
          <ac:spMkLst>
            <pc:docMk/>
            <pc:sldMk cId="66416793" sldId="262"/>
            <ac:spMk id="3" creationId="{01EF2C6A-3B85-43BB-AA36-6D8FF04A9F27}"/>
          </ac:spMkLst>
        </pc:spChg>
      </pc:sldChg>
      <pc:sldChg chg="modSp del">
        <pc:chgData name="Patricia Rivera Tuñón" userId="b067f62ca84fb432" providerId="LiveId" clId="{E071C93B-2E87-4CA7-8186-70B7FB96F999}" dt="2018-11-22T00:19:42.127" v="2718" actId="2696"/>
        <pc:sldMkLst>
          <pc:docMk/>
          <pc:sldMk cId="2770051722" sldId="262"/>
        </pc:sldMkLst>
        <pc:spChg chg="mod">
          <ac:chgData name="Patricia Rivera Tuñón" userId="b067f62ca84fb432" providerId="LiveId" clId="{E071C93B-2E87-4CA7-8186-70B7FB96F999}" dt="2018-11-22T00:18:01.260" v="2558"/>
          <ac:spMkLst>
            <pc:docMk/>
            <pc:sldMk cId="2770051722" sldId="262"/>
            <ac:spMk id="3" creationId="{01EF2C6A-3B85-43BB-AA36-6D8FF04A9F27}"/>
          </ac:spMkLst>
        </pc:spChg>
      </pc:sldChg>
      <pc:sldChg chg="modSp">
        <pc:chgData name="Patricia Rivera Tuñón" userId="b067f62ca84fb432" providerId="LiveId" clId="{E071C93B-2E87-4CA7-8186-70B7FB96F999}" dt="2018-11-22T02:12:30.568" v="4065" actId="20577"/>
        <pc:sldMkLst>
          <pc:docMk/>
          <pc:sldMk cId="3715774363" sldId="263"/>
        </pc:sldMkLst>
        <pc:spChg chg="mod">
          <ac:chgData name="Patricia Rivera Tuñón" userId="b067f62ca84fb432" providerId="LiveId" clId="{E071C93B-2E87-4CA7-8186-70B7FB96F999}" dt="2018-11-22T02:12:15.166" v="4053" actId="1076"/>
          <ac:spMkLst>
            <pc:docMk/>
            <pc:sldMk cId="3715774363" sldId="263"/>
            <ac:spMk id="2" creationId="{066E31DB-DA83-4CA9-811F-CD4CFFE0D706}"/>
          </ac:spMkLst>
        </pc:spChg>
        <pc:spChg chg="mod">
          <ac:chgData name="Patricia Rivera Tuñón" userId="b067f62ca84fb432" providerId="LiveId" clId="{E071C93B-2E87-4CA7-8186-70B7FB96F999}" dt="2018-11-22T02:12:30.568" v="4065" actId="20577"/>
          <ac:spMkLst>
            <pc:docMk/>
            <pc:sldMk cId="3715774363" sldId="263"/>
            <ac:spMk id="3" creationId="{991DC1A2-0AC6-4E53-96E6-3305AC2B11DF}"/>
          </ac:spMkLst>
        </pc:spChg>
      </pc:sldChg>
      <pc:sldChg chg="modSp">
        <pc:chgData name="Patricia Rivera Tuñón" userId="b067f62ca84fb432" providerId="LiveId" clId="{E071C93B-2E87-4CA7-8186-70B7FB96F999}" dt="2018-11-21T18:49:32.554" v="58" actId="20577"/>
        <pc:sldMkLst>
          <pc:docMk/>
          <pc:sldMk cId="547743182" sldId="264"/>
        </pc:sldMkLst>
        <pc:spChg chg="mod">
          <ac:chgData name="Patricia Rivera Tuñón" userId="b067f62ca84fb432" providerId="LiveId" clId="{E071C93B-2E87-4CA7-8186-70B7FB96F999}" dt="2018-11-21T18:49:32.554" v="58" actId="20577"/>
          <ac:spMkLst>
            <pc:docMk/>
            <pc:sldMk cId="547743182" sldId="264"/>
            <ac:spMk id="2" creationId="{C69C971C-1D8B-42C6-BE5A-A41AD616AC36}"/>
          </ac:spMkLst>
        </pc:spChg>
      </pc:sldChg>
      <pc:sldChg chg="addSp delSp modSp add mod setBg modNotesTx">
        <pc:chgData name="Patricia Rivera Tuñón" userId="b067f62ca84fb432" providerId="LiveId" clId="{E071C93B-2E87-4CA7-8186-70B7FB96F999}" dt="2018-11-22T01:10:01.194" v="3453" actId="20577"/>
        <pc:sldMkLst>
          <pc:docMk/>
          <pc:sldMk cId="1230084435" sldId="266"/>
        </pc:sldMkLst>
        <pc:spChg chg="mod">
          <ac:chgData name="Patricia Rivera Tuñón" userId="b067f62ca84fb432" providerId="LiveId" clId="{E071C93B-2E87-4CA7-8186-70B7FB96F999}" dt="2018-11-21T21:28:42.257" v="306" actId="14100"/>
          <ac:spMkLst>
            <pc:docMk/>
            <pc:sldMk cId="1230084435" sldId="266"/>
            <ac:spMk id="2" creationId="{C40481C0-49F7-47F1-87E6-983589E678EE}"/>
          </ac:spMkLst>
        </pc:spChg>
        <pc:spChg chg="add del">
          <ac:chgData name="Patricia Rivera Tuñón" userId="b067f62ca84fb432" providerId="LiveId" clId="{E071C93B-2E87-4CA7-8186-70B7FB96F999}" dt="2018-11-21T21:26:25.736" v="287" actId="26606"/>
          <ac:spMkLst>
            <pc:docMk/>
            <pc:sldMk cId="1230084435" sldId="266"/>
            <ac:spMk id="3" creationId="{40EE1C0A-0E1E-464D-B850-F81CFC8772C7}"/>
          </ac:spMkLst>
        </pc:spChg>
        <pc:spChg chg="add">
          <ac:chgData name="Patricia Rivera Tuñón" userId="b067f62ca84fb432" providerId="LiveId" clId="{E071C93B-2E87-4CA7-8186-70B7FB96F999}" dt="2018-11-21T21:26:25.736" v="287" actId="26606"/>
          <ac:spMkLst>
            <pc:docMk/>
            <pc:sldMk cId="1230084435" sldId="266"/>
            <ac:spMk id="8" creationId="{CD306B45-25EE-434D-ABA9-A27B79320CFF}"/>
          </ac:spMkLst>
        </pc:spChg>
        <pc:spChg chg="add del">
          <ac:chgData name="Patricia Rivera Tuñón" userId="b067f62ca84fb432" providerId="LiveId" clId="{E071C93B-2E87-4CA7-8186-70B7FB96F999}" dt="2018-11-21T21:26:25.718" v="286" actId="26606"/>
          <ac:spMkLst>
            <pc:docMk/>
            <pc:sldMk cId="1230084435" sldId="266"/>
            <ac:spMk id="10" creationId="{A3D9AEEE-1CCD-43C0-BA3E-16D60A6E23C0}"/>
          </ac:spMkLst>
        </pc:spChg>
        <pc:spChg chg="add del">
          <ac:chgData name="Patricia Rivera Tuñón" userId="b067f62ca84fb432" providerId="LiveId" clId="{E071C93B-2E87-4CA7-8186-70B7FB96F999}" dt="2018-11-21T21:26:25.718" v="286" actId="26606"/>
          <ac:spMkLst>
            <pc:docMk/>
            <pc:sldMk cId="1230084435" sldId="266"/>
            <ac:spMk id="12" creationId="{60F880A6-33D3-4EEC-A780-B73559B9F24C}"/>
          </ac:spMkLst>
        </pc:spChg>
        <pc:spChg chg="add del">
          <ac:chgData name="Patricia Rivera Tuñón" userId="b067f62ca84fb432" providerId="LiveId" clId="{E071C93B-2E87-4CA7-8186-70B7FB96F999}" dt="2018-11-21T21:26:25.718" v="286" actId="26606"/>
          <ac:spMkLst>
            <pc:docMk/>
            <pc:sldMk cId="1230084435" sldId="266"/>
            <ac:spMk id="14" creationId="{2C6246ED-0535-4496-A8F6-1E80CC4EB853}"/>
          </ac:spMkLst>
        </pc:spChg>
        <pc:spChg chg="add">
          <ac:chgData name="Patricia Rivera Tuñón" userId="b067f62ca84fb432" providerId="LiveId" clId="{E071C93B-2E87-4CA7-8186-70B7FB96F999}" dt="2018-11-21T21:26:25.736" v="287" actId="26606"/>
          <ac:spMkLst>
            <pc:docMk/>
            <pc:sldMk cId="1230084435" sldId="266"/>
            <ac:spMk id="27" creationId="{0A42F85E-4939-431E-8B4A-EC07C8E0AB65}"/>
          </ac:spMkLst>
        </pc:spChg>
        <pc:spChg chg="add mod">
          <ac:chgData name="Patricia Rivera Tuñón" userId="b067f62ca84fb432" providerId="LiveId" clId="{E071C93B-2E87-4CA7-8186-70B7FB96F999}" dt="2018-11-22T01:10:01.194" v="3453" actId="20577"/>
          <ac:spMkLst>
            <pc:docMk/>
            <pc:sldMk cId="1230084435" sldId="266"/>
            <ac:spMk id="30" creationId="{40EE1C0A-0E1E-464D-B850-F81CFC8772C7}"/>
          </ac:spMkLst>
        </pc:spChg>
        <pc:grpChg chg="add">
          <ac:chgData name="Patricia Rivera Tuñón" userId="b067f62ca84fb432" providerId="LiveId" clId="{E071C93B-2E87-4CA7-8186-70B7FB96F999}" dt="2018-11-21T21:26:25.736" v="287" actId="26606"/>
          <ac:grpSpMkLst>
            <pc:docMk/>
            <pc:sldMk cId="1230084435" sldId="266"/>
            <ac:grpSpMk id="29" creationId="{5D2B17EF-74EB-4C33-B2E2-8E727B2E7D68}"/>
          </ac:grpSpMkLst>
        </pc:grpChg>
        <pc:graphicFrameChg chg="add del">
          <ac:chgData name="Patricia Rivera Tuñón" userId="b067f62ca84fb432" providerId="LiveId" clId="{E071C93B-2E87-4CA7-8186-70B7FB96F999}" dt="2018-11-21T21:26:25.718" v="286" actId="26606"/>
          <ac:graphicFrameMkLst>
            <pc:docMk/>
            <pc:sldMk cId="1230084435" sldId="266"/>
            <ac:graphicFrameMk id="5" creationId="{C685FF88-9082-443E-A3FA-31D4B46DD875}"/>
          </ac:graphicFrameMkLst>
        </pc:graphicFrameChg>
        <pc:cxnChg chg="add">
          <ac:chgData name="Patricia Rivera Tuñón" userId="b067f62ca84fb432" providerId="LiveId" clId="{E071C93B-2E87-4CA7-8186-70B7FB96F999}" dt="2018-11-21T21:26:25.736" v="287" actId="26606"/>
          <ac:cxnSpMkLst>
            <pc:docMk/>
            <pc:sldMk cId="1230084435" sldId="266"/>
            <ac:cxnSpMk id="28" creationId="{27EBB3F9-D6F7-4F6A-8843-9FEBA15E4969}"/>
          </ac:cxnSpMkLst>
        </pc:cxnChg>
      </pc:sldChg>
      <pc:sldChg chg="modSp del">
        <pc:chgData name="Patricia Rivera Tuñón" userId="b067f62ca84fb432" providerId="LiveId" clId="{E071C93B-2E87-4CA7-8186-70B7FB96F999}" dt="2018-11-21T21:21:05.980" v="269" actId="2696"/>
        <pc:sldMkLst>
          <pc:docMk/>
          <pc:sldMk cId="4029544417" sldId="266"/>
        </pc:sldMkLst>
        <pc:spChg chg="mod">
          <ac:chgData name="Patricia Rivera Tuñón" userId="b067f62ca84fb432" providerId="LiveId" clId="{E071C93B-2E87-4CA7-8186-70B7FB96F999}" dt="2018-11-21T18:47:20.713" v="45" actId="20577"/>
          <ac:spMkLst>
            <pc:docMk/>
            <pc:sldMk cId="4029544417" sldId="266"/>
            <ac:spMk id="2" creationId="{C40481C0-49F7-47F1-87E6-983589E678EE}"/>
          </ac:spMkLst>
        </pc:spChg>
      </pc:sldChg>
      <pc:sldChg chg="modSp del">
        <pc:chgData name="Patricia Rivera Tuñón" userId="b067f62ca84fb432" providerId="LiveId" clId="{E071C93B-2E87-4CA7-8186-70B7FB96F999}" dt="2018-11-22T00:13:11.121" v="2312" actId="2696"/>
        <pc:sldMkLst>
          <pc:docMk/>
          <pc:sldMk cId="158059504" sldId="267"/>
        </pc:sldMkLst>
        <pc:spChg chg="mod">
          <ac:chgData name="Patricia Rivera Tuñón" userId="b067f62ca84fb432" providerId="LiveId" clId="{E071C93B-2E87-4CA7-8186-70B7FB96F999}" dt="2018-11-21T23:01:50.904" v="1548" actId="27636"/>
          <ac:spMkLst>
            <pc:docMk/>
            <pc:sldMk cId="158059504" sldId="267"/>
            <ac:spMk id="2" creationId="{5A07B834-A957-424E-B1C6-66F060D3B5F2}"/>
          </ac:spMkLst>
        </pc:spChg>
      </pc:sldChg>
      <pc:sldChg chg="modSp">
        <pc:chgData name="Patricia Rivera Tuñón" userId="b067f62ca84fb432" providerId="LiveId" clId="{E071C93B-2E87-4CA7-8186-70B7FB96F999}" dt="2018-11-22T02:11:50.875" v="4052" actId="113"/>
        <pc:sldMkLst>
          <pc:docMk/>
          <pc:sldMk cId="569917521" sldId="268"/>
        </pc:sldMkLst>
        <pc:spChg chg="mod">
          <ac:chgData name="Patricia Rivera Tuñón" userId="b067f62ca84fb432" providerId="LiveId" clId="{E071C93B-2E87-4CA7-8186-70B7FB96F999}" dt="2018-11-22T02:11:50.875" v="4052" actId="113"/>
          <ac:spMkLst>
            <pc:docMk/>
            <pc:sldMk cId="569917521" sldId="268"/>
            <ac:spMk id="3" creationId="{D5E3D877-49C2-43C5-8004-3A9C0B2A9478}"/>
          </ac:spMkLst>
        </pc:spChg>
      </pc:sldChg>
      <pc:sldChg chg="add del">
        <pc:chgData name="Patricia Rivera Tuñón" userId="b067f62ca84fb432" providerId="LiveId" clId="{E071C93B-2E87-4CA7-8186-70B7FB96F999}" dt="2018-11-21T21:05:54.689" v="144" actId="2696"/>
        <pc:sldMkLst>
          <pc:docMk/>
          <pc:sldMk cId="2106097240" sldId="270"/>
        </pc:sldMkLst>
      </pc:sldChg>
      <pc:sldChg chg="modSp add del">
        <pc:chgData name="Patricia Rivera Tuñón" userId="b067f62ca84fb432" providerId="LiveId" clId="{E071C93B-2E87-4CA7-8186-70B7FB96F999}" dt="2018-11-21T21:20:14.767" v="267" actId="2696"/>
        <pc:sldMkLst>
          <pc:docMk/>
          <pc:sldMk cId="359063653" sldId="271"/>
        </pc:sldMkLst>
        <pc:spChg chg="mod">
          <ac:chgData name="Patricia Rivera Tuñón" userId="b067f62ca84fb432" providerId="LiveId" clId="{E071C93B-2E87-4CA7-8186-70B7FB96F999}" dt="2018-11-21T21:20:04.619" v="266" actId="20577"/>
          <ac:spMkLst>
            <pc:docMk/>
            <pc:sldMk cId="359063653" sldId="271"/>
            <ac:spMk id="3" creationId="{D068255C-265C-4393-9720-258FEE3BBB84}"/>
          </ac:spMkLst>
        </pc:spChg>
      </pc:sldChg>
      <pc:sldChg chg="addSp modSp add mod setBg">
        <pc:chgData name="Patricia Rivera Tuñón" userId="b067f62ca84fb432" providerId="LiveId" clId="{E071C93B-2E87-4CA7-8186-70B7FB96F999}" dt="2018-11-21T21:40:40.254" v="542" actId="14100"/>
        <pc:sldMkLst>
          <pc:docMk/>
          <pc:sldMk cId="1172438830" sldId="271"/>
        </pc:sldMkLst>
        <pc:spChg chg="mod">
          <ac:chgData name="Patricia Rivera Tuñón" userId="b067f62ca84fb432" providerId="LiveId" clId="{E071C93B-2E87-4CA7-8186-70B7FB96F999}" dt="2018-11-21T21:40:19.800" v="540" actId="1076"/>
          <ac:spMkLst>
            <pc:docMk/>
            <pc:sldMk cId="1172438830" sldId="271"/>
            <ac:spMk id="2" creationId="{4142C240-AB43-4D33-BC35-B62E4D7308F9}"/>
          </ac:spMkLst>
        </pc:spChg>
        <pc:spChg chg="mod">
          <ac:chgData name="Patricia Rivera Tuñón" userId="b067f62ca84fb432" providerId="LiveId" clId="{E071C93B-2E87-4CA7-8186-70B7FB96F999}" dt="2018-11-21T21:39:53.595" v="536" actId="1076"/>
          <ac:spMkLst>
            <pc:docMk/>
            <pc:sldMk cId="1172438830" sldId="271"/>
            <ac:spMk id="3" creationId="{D068255C-265C-4393-9720-258FEE3BBB84}"/>
          </ac:spMkLst>
        </pc:spChg>
        <pc:spChg chg="add">
          <ac:chgData name="Patricia Rivera Tuñón" userId="b067f62ca84fb432" providerId="LiveId" clId="{E071C93B-2E87-4CA7-8186-70B7FB96F999}" dt="2018-11-21T21:36:58.257" v="390" actId="26606"/>
          <ac:spMkLst>
            <pc:docMk/>
            <pc:sldMk cId="1172438830" sldId="271"/>
            <ac:spMk id="10" creationId="{1EDD21E1-BAF0-4314-AB31-82ECB8AC9EA9}"/>
          </ac:spMkLst>
        </pc:spChg>
        <pc:spChg chg="add">
          <ac:chgData name="Patricia Rivera Tuñón" userId="b067f62ca84fb432" providerId="LiveId" clId="{E071C93B-2E87-4CA7-8186-70B7FB96F999}" dt="2018-11-21T21:36:58.257" v="390" actId="26606"/>
          <ac:spMkLst>
            <pc:docMk/>
            <pc:sldMk cId="1172438830" sldId="271"/>
            <ac:spMk id="12" creationId="{FDC8619C-F25D-468E-95FA-2A2151D7DDD2}"/>
          </ac:spMkLst>
        </pc:spChg>
        <pc:spChg chg="add">
          <ac:chgData name="Patricia Rivera Tuñón" userId="b067f62ca84fb432" providerId="LiveId" clId="{E071C93B-2E87-4CA7-8186-70B7FB96F999}" dt="2018-11-21T21:36:58.257" v="390" actId="26606"/>
          <ac:spMkLst>
            <pc:docMk/>
            <pc:sldMk cId="1172438830" sldId="271"/>
            <ac:spMk id="14" creationId="{7D9439D6-DEAD-4CEB-A61B-BE3D64D1B598}"/>
          </ac:spMkLst>
        </pc:spChg>
        <pc:picChg chg="add mod">
          <ac:chgData name="Patricia Rivera Tuñón" userId="b067f62ca84fb432" providerId="LiveId" clId="{E071C93B-2E87-4CA7-8186-70B7FB96F999}" dt="2018-11-21T21:40:40.254" v="542" actId="14100"/>
          <ac:picMkLst>
            <pc:docMk/>
            <pc:sldMk cId="1172438830" sldId="271"/>
            <ac:picMk id="5" creationId="{A00FAC02-4884-4440-B7C3-3AD8C9204FA3}"/>
          </ac:picMkLst>
        </pc:picChg>
      </pc:sldChg>
      <pc:sldChg chg="modSp add del">
        <pc:chgData name="Patricia Rivera Tuñón" userId="b067f62ca84fb432" providerId="LiveId" clId="{E071C93B-2E87-4CA7-8186-70B7FB96F999}" dt="2018-11-22T00:13:53.611" v="2313" actId="2696"/>
        <pc:sldMkLst>
          <pc:docMk/>
          <pc:sldMk cId="2328966325" sldId="272"/>
        </pc:sldMkLst>
        <pc:spChg chg="mod">
          <ac:chgData name="Patricia Rivera Tuñón" userId="b067f62ca84fb432" providerId="LiveId" clId="{E071C93B-2E87-4CA7-8186-70B7FB96F999}" dt="2018-11-21T20:41:21.321" v="143" actId="27636"/>
          <ac:spMkLst>
            <pc:docMk/>
            <pc:sldMk cId="2328966325" sldId="272"/>
            <ac:spMk id="3" creationId="{65217F8B-46A5-4FA9-83D9-9001E3F423B1}"/>
          </ac:spMkLst>
        </pc:spChg>
      </pc:sldChg>
      <pc:sldChg chg="modSp add">
        <pc:chgData name="Patricia Rivera Tuñón" userId="b067f62ca84fb432" providerId="LiveId" clId="{E071C93B-2E87-4CA7-8186-70B7FB96F999}" dt="2018-11-22T02:24:41.679" v="4091" actId="5793"/>
        <pc:sldMkLst>
          <pc:docMk/>
          <pc:sldMk cId="2656916712" sldId="273"/>
        </pc:sldMkLst>
        <pc:spChg chg="mod">
          <ac:chgData name="Patricia Rivera Tuñón" userId="b067f62ca84fb432" providerId="LiveId" clId="{E071C93B-2E87-4CA7-8186-70B7FB96F999}" dt="2018-11-21T21:07:17.113" v="171" actId="20577"/>
          <ac:spMkLst>
            <pc:docMk/>
            <pc:sldMk cId="2656916712" sldId="273"/>
            <ac:spMk id="2" creationId="{EBDC9F93-DFD6-4937-90DB-8DA196EC6EBD}"/>
          </ac:spMkLst>
        </pc:spChg>
        <pc:spChg chg="mod">
          <ac:chgData name="Patricia Rivera Tuñón" userId="b067f62ca84fb432" providerId="LiveId" clId="{E071C93B-2E87-4CA7-8186-70B7FB96F999}" dt="2018-11-22T02:24:41.679" v="4091" actId="5793"/>
          <ac:spMkLst>
            <pc:docMk/>
            <pc:sldMk cId="2656916712" sldId="273"/>
            <ac:spMk id="3" creationId="{89B04024-C2AC-475C-BB48-A1D37AEE0056}"/>
          </ac:spMkLst>
        </pc:spChg>
      </pc:sldChg>
      <pc:sldChg chg="addSp delSp modSp add">
        <pc:chgData name="Patricia Rivera Tuñón" userId="b067f62ca84fb432" providerId="LiveId" clId="{E071C93B-2E87-4CA7-8186-70B7FB96F999}" dt="2018-11-22T01:08:04.534" v="3445" actId="27636"/>
        <pc:sldMkLst>
          <pc:docMk/>
          <pc:sldMk cId="1238457715" sldId="274"/>
        </pc:sldMkLst>
        <pc:spChg chg="del mod">
          <ac:chgData name="Patricia Rivera Tuñón" userId="b067f62ca84fb432" providerId="LiveId" clId="{E071C93B-2E87-4CA7-8186-70B7FB96F999}" dt="2018-11-21T21:18:35.896" v="225"/>
          <ac:spMkLst>
            <pc:docMk/>
            <pc:sldMk cId="1238457715" sldId="274"/>
            <ac:spMk id="2" creationId="{8A9F7A54-01C8-4B92-B128-5BFB59AB5624}"/>
          </ac:spMkLst>
        </pc:spChg>
        <pc:spChg chg="mod">
          <ac:chgData name="Patricia Rivera Tuñón" userId="b067f62ca84fb432" providerId="LiveId" clId="{E071C93B-2E87-4CA7-8186-70B7FB96F999}" dt="2018-11-22T01:08:04.534" v="3445" actId="27636"/>
          <ac:spMkLst>
            <pc:docMk/>
            <pc:sldMk cId="1238457715" sldId="274"/>
            <ac:spMk id="3" creationId="{712561EC-92A1-4FB6-8361-FE58418FA9B2}"/>
          </ac:spMkLst>
        </pc:spChg>
        <pc:spChg chg="add del mod">
          <ac:chgData name="Patricia Rivera Tuñón" userId="b067f62ca84fb432" providerId="LiveId" clId="{E071C93B-2E87-4CA7-8186-70B7FB96F999}" dt="2018-11-21T21:18:58.666" v="226"/>
          <ac:spMkLst>
            <pc:docMk/>
            <pc:sldMk cId="1238457715" sldId="274"/>
            <ac:spMk id="4" creationId="{5CEB5E96-840B-49B6-B96C-54C6B17A548E}"/>
          </ac:spMkLst>
        </pc:spChg>
        <pc:spChg chg="add mod">
          <ac:chgData name="Patricia Rivera Tuñón" userId="b067f62ca84fb432" providerId="LiveId" clId="{E071C93B-2E87-4CA7-8186-70B7FB96F999}" dt="2018-11-21T21:19:03.251" v="229" actId="20577"/>
          <ac:spMkLst>
            <pc:docMk/>
            <pc:sldMk cId="1238457715" sldId="274"/>
            <ac:spMk id="5" creationId="{9C59818C-B859-4CAD-8C66-C7888B453628}"/>
          </ac:spMkLst>
        </pc:spChg>
      </pc:sldChg>
      <pc:sldChg chg="addSp delSp modSp add modNotesTx">
        <pc:chgData name="Patricia Rivera Tuñón" userId="b067f62ca84fb432" providerId="LiveId" clId="{E071C93B-2E87-4CA7-8186-70B7FB96F999}" dt="2018-11-22T01:49:11.859" v="4051" actId="20577"/>
        <pc:sldMkLst>
          <pc:docMk/>
          <pc:sldMk cId="1949181676" sldId="275"/>
        </pc:sldMkLst>
        <pc:spChg chg="del mod">
          <ac:chgData name="Patricia Rivera Tuñón" userId="b067f62ca84fb432" providerId="LiveId" clId="{E071C93B-2E87-4CA7-8186-70B7FB96F999}" dt="2018-11-21T21:19:12.080" v="231"/>
          <ac:spMkLst>
            <pc:docMk/>
            <pc:sldMk cId="1949181676" sldId="275"/>
            <ac:spMk id="2" creationId="{FE8BA862-9E42-4093-A1B6-D01EC87060CA}"/>
          </ac:spMkLst>
        </pc:spChg>
        <pc:spChg chg="mod">
          <ac:chgData name="Patricia Rivera Tuñón" userId="b067f62ca84fb432" providerId="LiveId" clId="{E071C93B-2E87-4CA7-8186-70B7FB96F999}" dt="2018-11-22T01:49:11.859" v="4051" actId="20577"/>
          <ac:spMkLst>
            <pc:docMk/>
            <pc:sldMk cId="1949181676" sldId="275"/>
            <ac:spMk id="3" creationId="{7755198F-79E1-4BF8-BA91-1151B818701F}"/>
          </ac:spMkLst>
        </pc:spChg>
        <pc:spChg chg="add mod">
          <ac:chgData name="Patricia Rivera Tuñón" userId="b067f62ca84fb432" providerId="LiveId" clId="{E071C93B-2E87-4CA7-8186-70B7FB96F999}" dt="2018-11-21T21:19:17.718" v="234" actId="20577"/>
          <ac:spMkLst>
            <pc:docMk/>
            <pc:sldMk cId="1949181676" sldId="275"/>
            <ac:spMk id="4" creationId="{2AC4375B-277C-447A-965B-AF81BEA44607}"/>
          </ac:spMkLst>
        </pc:spChg>
      </pc:sldChg>
      <pc:sldChg chg="addSp modSp add modNotesTx">
        <pc:chgData name="Patricia Rivera Tuñón" userId="b067f62ca84fb432" providerId="LiveId" clId="{E071C93B-2E87-4CA7-8186-70B7FB96F999}" dt="2018-11-22T00:32:07.242" v="3032" actId="20577"/>
        <pc:sldMkLst>
          <pc:docMk/>
          <pc:sldMk cId="3683213495" sldId="276"/>
        </pc:sldMkLst>
        <pc:spChg chg="add mod">
          <ac:chgData name="Patricia Rivera Tuñón" userId="b067f62ca84fb432" providerId="LiveId" clId="{E071C93B-2E87-4CA7-8186-70B7FB96F999}" dt="2018-11-22T00:32:07.242" v="3032" actId="20577"/>
          <ac:spMkLst>
            <pc:docMk/>
            <pc:sldMk cId="3683213495" sldId="276"/>
            <ac:spMk id="3" creationId="{72C6A00C-874D-4C48-B6C1-1C8A5A0DBB7C}"/>
          </ac:spMkLst>
        </pc:spChg>
        <pc:picChg chg="add mod modCrop">
          <ac:chgData name="Patricia Rivera Tuñón" userId="b067f62ca84fb432" providerId="LiveId" clId="{E071C93B-2E87-4CA7-8186-70B7FB96F999}" dt="2018-11-21T22:18:31.444" v="725" actId="14100"/>
          <ac:picMkLst>
            <pc:docMk/>
            <pc:sldMk cId="3683213495" sldId="276"/>
            <ac:picMk id="2" creationId="{6C2225F1-83C7-477A-AB93-5AAF2D5EB91B}"/>
          </ac:picMkLst>
        </pc:picChg>
      </pc:sldChg>
      <pc:sldChg chg="addSp modSp add modNotesTx">
        <pc:chgData name="Patricia Rivera Tuñón" userId="b067f62ca84fb432" providerId="LiveId" clId="{E071C93B-2E87-4CA7-8186-70B7FB96F999}" dt="2018-11-21T22:33:20.279" v="1262"/>
        <pc:sldMkLst>
          <pc:docMk/>
          <pc:sldMk cId="2112745453" sldId="277"/>
        </pc:sldMkLst>
        <pc:spChg chg="mod">
          <ac:chgData name="Patricia Rivera Tuñón" userId="b067f62ca84fb432" providerId="LiveId" clId="{E071C93B-2E87-4CA7-8186-70B7FB96F999}" dt="2018-11-21T22:23:55.071" v="909" actId="122"/>
          <ac:spMkLst>
            <pc:docMk/>
            <pc:sldMk cId="2112745453" sldId="277"/>
            <ac:spMk id="2" creationId="{F7BA1B4E-69BA-4202-B9F8-A26FB3F9FAAE}"/>
          </ac:spMkLst>
        </pc:spChg>
        <pc:graphicFrameChg chg="add mod">
          <ac:chgData name="Patricia Rivera Tuñón" userId="b067f62ca84fb432" providerId="LiveId" clId="{E071C93B-2E87-4CA7-8186-70B7FB96F999}" dt="2018-11-21T22:33:20.279" v="1262"/>
          <ac:graphicFrameMkLst>
            <pc:docMk/>
            <pc:sldMk cId="2112745453" sldId="277"/>
            <ac:graphicFrameMk id="6" creationId="{D91842E2-A4CD-45FC-8226-F8C1E709F37E}"/>
          </ac:graphicFrameMkLst>
        </pc:graphicFrameChg>
      </pc:sldChg>
      <pc:sldChg chg="modSp add modNotesTx">
        <pc:chgData name="Patricia Rivera Tuñón" userId="b067f62ca84fb432" providerId="LiveId" clId="{E071C93B-2E87-4CA7-8186-70B7FB96F999}" dt="2018-11-21T22:37:19.385" v="1533" actId="20577"/>
        <pc:sldMkLst>
          <pc:docMk/>
          <pc:sldMk cId="4076936055" sldId="278"/>
        </pc:sldMkLst>
        <pc:graphicFrameChg chg="mod">
          <ac:chgData name="Patricia Rivera Tuñón" userId="b067f62ca84fb432" providerId="LiveId" clId="{E071C93B-2E87-4CA7-8186-70B7FB96F999}" dt="2018-11-21T22:37:05.857" v="1480" actId="20577"/>
          <ac:graphicFrameMkLst>
            <pc:docMk/>
            <pc:sldMk cId="4076936055" sldId="278"/>
            <ac:graphicFrameMk id="6" creationId="{D91842E2-A4CD-45FC-8226-F8C1E709F37E}"/>
          </ac:graphicFrameMkLst>
        </pc:graphicFrameChg>
      </pc:sldChg>
      <pc:sldChg chg="addSp modSp add">
        <pc:chgData name="Patricia Rivera Tuñón" userId="b067f62ca84fb432" providerId="LiveId" clId="{E071C93B-2E87-4CA7-8186-70B7FB96F999}" dt="2018-11-22T02:20:47.360" v="4089" actId="20577"/>
        <pc:sldMkLst>
          <pc:docMk/>
          <pc:sldMk cId="3592686444" sldId="279"/>
        </pc:sldMkLst>
        <pc:spChg chg="mod">
          <ac:chgData name="Patricia Rivera Tuñón" userId="b067f62ca84fb432" providerId="LiveId" clId="{E071C93B-2E87-4CA7-8186-70B7FB96F999}" dt="2018-11-21T23:01:58.072" v="1551" actId="122"/>
          <ac:spMkLst>
            <pc:docMk/>
            <pc:sldMk cId="3592686444" sldId="279"/>
            <ac:spMk id="2" creationId="{25F2029C-61D1-4DEB-A753-3C1A30250C9D}"/>
          </ac:spMkLst>
        </pc:spChg>
        <pc:spChg chg="mod">
          <ac:chgData name="Patricia Rivera Tuñón" userId="b067f62ca84fb432" providerId="LiveId" clId="{E071C93B-2E87-4CA7-8186-70B7FB96F999}" dt="2018-11-22T02:20:47.360" v="4089" actId="20577"/>
          <ac:spMkLst>
            <pc:docMk/>
            <pc:sldMk cId="3592686444" sldId="279"/>
            <ac:spMk id="3" creationId="{204E4137-59FF-49ED-BEEF-9EEC374BA877}"/>
          </ac:spMkLst>
        </pc:spChg>
        <pc:spChg chg="add mod">
          <ac:chgData name="Patricia Rivera Tuñón" userId="b067f62ca84fb432" providerId="LiveId" clId="{E071C93B-2E87-4CA7-8186-70B7FB96F999}" dt="2018-11-21T22:44:57.851" v="1541" actId="1076"/>
          <ac:spMkLst>
            <pc:docMk/>
            <pc:sldMk cId="3592686444" sldId="279"/>
            <ac:spMk id="7" creationId="{B06404A3-2457-4D80-AE88-7A7F6DE5AD63}"/>
          </ac:spMkLst>
        </pc:spChg>
      </pc:sldChg>
      <pc:sldChg chg="modSp add modNotesTx">
        <pc:chgData name="Patricia Rivera Tuñón" userId="b067f62ca84fb432" providerId="LiveId" clId="{E071C93B-2E87-4CA7-8186-70B7FB96F999}" dt="2018-11-21T23:21:38.551" v="2223" actId="20577"/>
        <pc:sldMkLst>
          <pc:docMk/>
          <pc:sldMk cId="502289320" sldId="280"/>
        </pc:sldMkLst>
        <pc:spChg chg="mod">
          <ac:chgData name="Patricia Rivera Tuñón" userId="b067f62ca84fb432" providerId="LiveId" clId="{E071C93B-2E87-4CA7-8186-70B7FB96F999}" dt="2018-11-21T23:06:27.331" v="1626" actId="14100"/>
          <ac:spMkLst>
            <pc:docMk/>
            <pc:sldMk cId="502289320" sldId="280"/>
            <ac:spMk id="2" creationId="{D959F7AC-D6F7-46EA-A2FA-67F5CE0EA395}"/>
          </ac:spMkLst>
        </pc:spChg>
        <pc:spChg chg="mod">
          <ac:chgData name="Patricia Rivera Tuñón" userId="b067f62ca84fb432" providerId="LiveId" clId="{E071C93B-2E87-4CA7-8186-70B7FB96F999}" dt="2018-11-21T23:06:44.292" v="1645" actId="122"/>
          <ac:spMkLst>
            <pc:docMk/>
            <pc:sldMk cId="502289320" sldId="280"/>
            <ac:spMk id="3" creationId="{447EDE1E-E745-4C2A-AFFB-E54598075784}"/>
          </ac:spMkLst>
        </pc:spChg>
        <pc:spChg chg="mod">
          <ac:chgData name="Patricia Rivera Tuñón" userId="b067f62ca84fb432" providerId="LiveId" clId="{E071C93B-2E87-4CA7-8186-70B7FB96F999}" dt="2018-11-21T23:13:23.588" v="1877" actId="20577"/>
          <ac:spMkLst>
            <pc:docMk/>
            <pc:sldMk cId="502289320" sldId="280"/>
            <ac:spMk id="4" creationId="{BC295FDA-ADCE-43FB-B963-9B8FD88D236B}"/>
          </ac:spMkLst>
        </pc:spChg>
        <pc:spChg chg="mod">
          <ac:chgData name="Patricia Rivera Tuñón" userId="b067f62ca84fb432" providerId="LiveId" clId="{E071C93B-2E87-4CA7-8186-70B7FB96F999}" dt="2018-11-21T23:06:53.288" v="1658" actId="20577"/>
          <ac:spMkLst>
            <pc:docMk/>
            <pc:sldMk cId="502289320" sldId="280"/>
            <ac:spMk id="5" creationId="{EDFF2F1F-5B4A-49C2-A885-3BD5DDE3D215}"/>
          </ac:spMkLst>
        </pc:spChg>
        <pc:spChg chg="mod">
          <ac:chgData name="Patricia Rivera Tuñón" userId="b067f62ca84fb432" providerId="LiveId" clId="{E071C93B-2E87-4CA7-8186-70B7FB96F999}" dt="2018-11-21T23:21:38.551" v="2223" actId="20577"/>
          <ac:spMkLst>
            <pc:docMk/>
            <pc:sldMk cId="502289320" sldId="280"/>
            <ac:spMk id="6" creationId="{4FAB1733-BC3E-45A5-8D68-D6ADD2344386}"/>
          </ac:spMkLst>
        </pc:spChg>
      </pc:sldChg>
      <pc:sldChg chg="addSp modSp add">
        <pc:chgData name="Patricia Rivera Tuñón" userId="b067f62ca84fb432" providerId="LiveId" clId="{E071C93B-2E87-4CA7-8186-70B7FB96F999}" dt="2018-11-21T23:37:27.740" v="2311" actId="1076"/>
        <pc:sldMkLst>
          <pc:docMk/>
          <pc:sldMk cId="617623061" sldId="281"/>
        </pc:sldMkLst>
        <pc:spChg chg="mod">
          <ac:chgData name="Patricia Rivera Tuñón" userId="b067f62ca84fb432" providerId="LiveId" clId="{E071C93B-2E87-4CA7-8186-70B7FB96F999}" dt="2018-11-21T23:34:36.358" v="2288" actId="20577"/>
          <ac:spMkLst>
            <pc:docMk/>
            <pc:sldMk cId="617623061" sldId="281"/>
            <ac:spMk id="2" creationId="{0F62F3B3-1E5E-4545-A5F9-2EEEE5A6C986}"/>
          </ac:spMkLst>
        </pc:spChg>
        <pc:graphicFrameChg chg="add mod modGraphic">
          <ac:chgData name="Patricia Rivera Tuñón" userId="b067f62ca84fb432" providerId="LiveId" clId="{E071C93B-2E87-4CA7-8186-70B7FB96F999}" dt="2018-11-21T23:37:03.789" v="2307" actId="20577"/>
          <ac:graphicFrameMkLst>
            <pc:docMk/>
            <pc:sldMk cId="617623061" sldId="281"/>
            <ac:graphicFrameMk id="6" creationId="{975573B4-0132-4CC4-AC52-C3D95A3AE8C7}"/>
          </ac:graphicFrameMkLst>
        </pc:graphicFrameChg>
        <pc:picChg chg="add mod">
          <ac:chgData name="Patricia Rivera Tuñón" userId="b067f62ca84fb432" providerId="LiveId" clId="{E071C93B-2E87-4CA7-8186-70B7FB96F999}" dt="2018-11-21T23:37:14.367" v="2308" actId="14100"/>
          <ac:picMkLst>
            <pc:docMk/>
            <pc:sldMk cId="617623061" sldId="281"/>
            <ac:picMk id="7" creationId="{2353F962-B0AF-4903-9648-B5F74FA0604A}"/>
          </ac:picMkLst>
        </pc:picChg>
        <pc:picChg chg="add mod">
          <ac:chgData name="Patricia Rivera Tuñón" userId="b067f62ca84fb432" providerId="LiveId" clId="{E071C93B-2E87-4CA7-8186-70B7FB96F999}" dt="2018-11-21T23:37:27.740" v="2311" actId="1076"/>
          <ac:picMkLst>
            <pc:docMk/>
            <pc:sldMk cId="617623061" sldId="281"/>
            <ac:picMk id="8" creationId="{15969B63-2E99-41DB-9C98-4D48547A83F9}"/>
          </ac:picMkLst>
        </pc:picChg>
        <pc:picChg chg="add mod">
          <ac:chgData name="Patricia Rivera Tuñón" userId="b067f62ca84fb432" providerId="LiveId" clId="{E071C93B-2E87-4CA7-8186-70B7FB96F999}" dt="2018-11-21T23:37:23.237" v="2310" actId="1076"/>
          <ac:picMkLst>
            <pc:docMk/>
            <pc:sldMk cId="617623061" sldId="281"/>
            <ac:picMk id="9" creationId="{3D172465-82A0-4946-887A-CF48D027CF35}"/>
          </ac:picMkLst>
        </pc:picChg>
      </pc:sldChg>
      <pc:sldChg chg="modSp add">
        <pc:chgData name="Patricia Rivera Tuñón" userId="b067f62ca84fb432" providerId="LiveId" clId="{E071C93B-2E87-4CA7-8186-70B7FB96F999}" dt="2018-11-22T00:33:14.328" v="3035"/>
        <pc:sldMkLst>
          <pc:docMk/>
          <pc:sldMk cId="890178676" sldId="282"/>
        </pc:sldMkLst>
        <pc:spChg chg="mod">
          <ac:chgData name="Patricia Rivera Tuñón" userId="b067f62ca84fb432" providerId="LiveId" clId="{E071C93B-2E87-4CA7-8186-70B7FB96F999}" dt="2018-11-22T00:33:14.328" v="3035"/>
          <ac:spMkLst>
            <pc:docMk/>
            <pc:sldMk cId="890178676" sldId="282"/>
            <ac:spMk id="3" creationId="{01EF2C6A-3B85-43BB-AA36-6D8FF04A9F27}"/>
          </ac:spMkLst>
        </pc:spChg>
      </pc:sldChg>
      <pc:sldChg chg="addSp delSp modSp add mod setBg">
        <pc:chgData name="Patricia Rivera Tuñón" userId="b067f62ca84fb432" providerId="LiveId" clId="{E071C93B-2E87-4CA7-8186-70B7FB96F999}" dt="2018-11-22T00:37:02.150" v="3074" actId="122"/>
        <pc:sldMkLst>
          <pc:docMk/>
          <pc:sldMk cId="3155165530" sldId="283"/>
        </pc:sldMkLst>
        <pc:spChg chg="mod">
          <ac:chgData name="Patricia Rivera Tuñón" userId="b067f62ca84fb432" providerId="LiveId" clId="{E071C93B-2E87-4CA7-8186-70B7FB96F999}" dt="2018-11-22T00:37:02.150" v="3074" actId="122"/>
          <ac:spMkLst>
            <pc:docMk/>
            <pc:sldMk cId="3155165530" sldId="283"/>
            <ac:spMk id="2" creationId="{8FC1B7D0-4663-456F-B72A-914BFC00F3D7}"/>
          </ac:spMkLst>
        </pc:spChg>
        <pc:spChg chg="mod ord">
          <ac:chgData name="Patricia Rivera Tuñón" userId="b067f62ca84fb432" providerId="LiveId" clId="{E071C93B-2E87-4CA7-8186-70B7FB96F999}" dt="2018-11-22T00:36:44.185" v="3071" actId="26606"/>
          <ac:spMkLst>
            <pc:docMk/>
            <pc:sldMk cId="3155165530" sldId="283"/>
            <ac:spMk id="3" creationId="{C72B63D0-7AFD-4024-8E59-731DCE7916FD}"/>
          </ac:spMkLst>
        </pc:spChg>
        <pc:spChg chg="mod ord">
          <ac:chgData name="Patricia Rivera Tuñón" userId="b067f62ca84fb432" providerId="LiveId" clId="{E071C93B-2E87-4CA7-8186-70B7FB96F999}" dt="2018-11-22T00:36:44.185" v="3071" actId="26606"/>
          <ac:spMkLst>
            <pc:docMk/>
            <pc:sldMk cId="3155165530" sldId="283"/>
            <ac:spMk id="4" creationId="{43564554-9990-40C5-87E0-C2749F22240C}"/>
          </ac:spMkLst>
        </pc:spChg>
        <pc:spChg chg="mod">
          <ac:chgData name="Patricia Rivera Tuñón" userId="b067f62ca84fb432" providerId="LiveId" clId="{E071C93B-2E87-4CA7-8186-70B7FB96F999}" dt="2018-11-22T00:36:44.185" v="3071" actId="26606"/>
          <ac:spMkLst>
            <pc:docMk/>
            <pc:sldMk cId="3155165530" sldId="283"/>
            <ac:spMk id="5" creationId="{848CBECF-15FE-4E02-9255-A04D8801A72D}"/>
          </ac:spMkLst>
        </pc:spChg>
        <pc:spChg chg="add del">
          <ac:chgData name="Patricia Rivera Tuñón" userId="b067f62ca84fb432" providerId="LiveId" clId="{E071C93B-2E87-4CA7-8186-70B7FB96F999}" dt="2018-11-22T00:36:44.107" v="3070" actId="26606"/>
          <ac:spMkLst>
            <pc:docMk/>
            <pc:sldMk cId="3155165530" sldId="283"/>
            <ac:spMk id="39" creationId="{1996130F-9AB5-4DE9-8574-3AF891C5C172}"/>
          </ac:spMkLst>
        </pc:spChg>
        <pc:spChg chg="add del">
          <ac:chgData name="Patricia Rivera Tuñón" userId="b067f62ca84fb432" providerId="LiveId" clId="{E071C93B-2E87-4CA7-8186-70B7FB96F999}" dt="2018-11-22T00:36:44.107" v="3070" actId="26606"/>
          <ac:spMkLst>
            <pc:docMk/>
            <pc:sldMk cId="3155165530" sldId="283"/>
            <ac:spMk id="41" creationId="{3623DEAC-F39C-45D6-86DC-1033F6429528}"/>
          </ac:spMkLst>
        </pc:spChg>
        <pc:spChg chg="add del">
          <ac:chgData name="Patricia Rivera Tuñón" userId="b067f62ca84fb432" providerId="LiveId" clId="{E071C93B-2E87-4CA7-8186-70B7FB96F999}" dt="2018-11-22T00:36:44.107" v="3070" actId="26606"/>
          <ac:spMkLst>
            <pc:docMk/>
            <pc:sldMk cId="3155165530" sldId="283"/>
            <ac:spMk id="43" creationId="{CADF4631-3C8F-45EE-8D19-4D3E8426B34A}"/>
          </ac:spMkLst>
        </pc:spChg>
        <pc:spChg chg="add del">
          <ac:chgData name="Patricia Rivera Tuñón" userId="b067f62ca84fb432" providerId="LiveId" clId="{E071C93B-2E87-4CA7-8186-70B7FB96F999}" dt="2018-11-22T00:36:44.107" v="3070" actId="26606"/>
          <ac:spMkLst>
            <pc:docMk/>
            <pc:sldMk cId="3155165530" sldId="283"/>
            <ac:spMk id="73" creationId="{46FA917F-43A3-4FA3-A085-59D0DC397EFA}"/>
          </ac:spMkLst>
        </pc:spChg>
        <pc:spChg chg="add del">
          <ac:chgData name="Patricia Rivera Tuñón" userId="b067f62ca84fb432" providerId="LiveId" clId="{E071C93B-2E87-4CA7-8186-70B7FB96F999}" dt="2018-11-22T00:36:44.107" v="3070" actId="26606"/>
          <ac:spMkLst>
            <pc:docMk/>
            <pc:sldMk cId="3155165530" sldId="283"/>
            <ac:spMk id="75" creationId="{9CBF007B-8C8C-4F79-B037-9F4C61F9F954}"/>
          </ac:spMkLst>
        </pc:spChg>
        <pc:spChg chg="add">
          <ac:chgData name="Patricia Rivera Tuñón" userId="b067f62ca84fb432" providerId="LiveId" clId="{E071C93B-2E87-4CA7-8186-70B7FB96F999}" dt="2018-11-22T00:36:44.185" v="3071" actId="26606"/>
          <ac:spMkLst>
            <pc:docMk/>
            <pc:sldMk cId="3155165530" sldId="283"/>
            <ac:spMk id="79" creationId="{1996130F-9AB5-4DE9-8574-3AF891C5C172}"/>
          </ac:spMkLst>
        </pc:spChg>
        <pc:spChg chg="add">
          <ac:chgData name="Patricia Rivera Tuñón" userId="b067f62ca84fb432" providerId="LiveId" clId="{E071C93B-2E87-4CA7-8186-70B7FB96F999}" dt="2018-11-22T00:36:44.185" v="3071" actId="26606"/>
          <ac:spMkLst>
            <pc:docMk/>
            <pc:sldMk cId="3155165530" sldId="283"/>
            <ac:spMk id="80" creationId="{3623DEAC-F39C-45D6-86DC-1033F6429528}"/>
          </ac:spMkLst>
        </pc:spChg>
        <pc:spChg chg="add">
          <ac:chgData name="Patricia Rivera Tuñón" userId="b067f62ca84fb432" providerId="LiveId" clId="{E071C93B-2E87-4CA7-8186-70B7FB96F999}" dt="2018-11-22T00:36:44.185" v="3071" actId="26606"/>
          <ac:spMkLst>
            <pc:docMk/>
            <pc:sldMk cId="3155165530" sldId="283"/>
            <ac:spMk id="81" creationId="{CADF4631-3C8F-45EE-8D19-4D3E8426B34A}"/>
          </ac:spMkLst>
        </pc:spChg>
        <pc:spChg chg="add">
          <ac:chgData name="Patricia Rivera Tuñón" userId="b067f62ca84fb432" providerId="LiveId" clId="{E071C93B-2E87-4CA7-8186-70B7FB96F999}" dt="2018-11-22T00:36:44.185" v="3071" actId="26606"/>
          <ac:spMkLst>
            <pc:docMk/>
            <pc:sldMk cId="3155165530" sldId="283"/>
            <ac:spMk id="84" creationId="{46FA917F-43A3-4FA3-A085-59D0DC397EFA}"/>
          </ac:spMkLst>
        </pc:spChg>
        <pc:spChg chg="add">
          <ac:chgData name="Patricia Rivera Tuñón" userId="b067f62ca84fb432" providerId="LiveId" clId="{E071C93B-2E87-4CA7-8186-70B7FB96F999}" dt="2018-11-22T00:36:44.185" v="3071" actId="26606"/>
          <ac:spMkLst>
            <pc:docMk/>
            <pc:sldMk cId="3155165530" sldId="283"/>
            <ac:spMk id="85" creationId="{9CBF007B-8C8C-4F79-B037-9F4C61F9F954}"/>
          </ac:spMkLst>
        </pc:spChg>
        <pc:grpChg chg="add del">
          <ac:chgData name="Patricia Rivera Tuñón" userId="b067f62ca84fb432" providerId="LiveId" clId="{E071C93B-2E87-4CA7-8186-70B7FB96F999}" dt="2018-11-22T00:36:44.107" v="3070" actId="26606"/>
          <ac:grpSpMkLst>
            <pc:docMk/>
            <pc:sldMk cId="3155165530" sldId="283"/>
            <ac:grpSpMk id="11" creationId="{166BF9EE-F7AC-4FA5-AC7E-001B3A642F75}"/>
          </ac:grpSpMkLst>
        </pc:grpChg>
        <pc:grpChg chg="add del">
          <ac:chgData name="Patricia Rivera Tuñón" userId="b067f62ca84fb432" providerId="LiveId" clId="{E071C93B-2E87-4CA7-8186-70B7FB96F999}" dt="2018-11-22T00:36:44.107" v="3070" actId="26606"/>
          <ac:grpSpMkLst>
            <pc:docMk/>
            <pc:sldMk cId="3155165530" sldId="283"/>
            <ac:grpSpMk id="25" creationId="{E312DBA5-56D8-42B2-BA94-28168C2A6703}"/>
          </ac:grpSpMkLst>
        </pc:grpChg>
        <pc:grpChg chg="add del">
          <ac:chgData name="Patricia Rivera Tuñón" userId="b067f62ca84fb432" providerId="LiveId" clId="{E071C93B-2E87-4CA7-8186-70B7FB96F999}" dt="2018-11-22T00:36:44.107" v="3070" actId="26606"/>
          <ac:grpSpMkLst>
            <pc:docMk/>
            <pc:sldMk cId="3155165530" sldId="283"/>
            <ac:grpSpMk id="45" creationId="{F291099C-17EE-4E0E-B096-C79975050035}"/>
          </ac:grpSpMkLst>
        </pc:grpChg>
        <pc:grpChg chg="add del">
          <ac:chgData name="Patricia Rivera Tuñón" userId="b067f62ca84fb432" providerId="LiveId" clId="{E071C93B-2E87-4CA7-8186-70B7FB96F999}" dt="2018-11-22T00:36:44.107" v="3070" actId="26606"/>
          <ac:grpSpMkLst>
            <pc:docMk/>
            <pc:sldMk cId="3155165530" sldId="283"/>
            <ac:grpSpMk id="59" creationId="{6A54B62D-FC5C-4E1A-8D8B-279576FE5379}"/>
          </ac:grpSpMkLst>
        </pc:grpChg>
        <pc:grpChg chg="add">
          <ac:chgData name="Patricia Rivera Tuñón" userId="b067f62ca84fb432" providerId="LiveId" clId="{E071C93B-2E87-4CA7-8186-70B7FB96F999}" dt="2018-11-22T00:36:44.185" v="3071" actId="26606"/>
          <ac:grpSpMkLst>
            <pc:docMk/>
            <pc:sldMk cId="3155165530" sldId="283"/>
            <ac:grpSpMk id="77" creationId="{166BF9EE-F7AC-4FA5-AC7E-001B3A642F75}"/>
          </ac:grpSpMkLst>
        </pc:grpChg>
        <pc:grpChg chg="add">
          <ac:chgData name="Patricia Rivera Tuñón" userId="b067f62ca84fb432" providerId="LiveId" clId="{E071C93B-2E87-4CA7-8186-70B7FB96F999}" dt="2018-11-22T00:36:44.185" v="3071" actId="26606"/>
          <ac:grpSpMkLst>
            <pc:docMk/>
            <pc:sldMk cId="3155165530" sldId="283"/>
            <ac:grpSpMk id="78" creationId="{E312DBA5-56D8-42B2-BA94-28168C2A6703}"/>
          </ac:grpSpMkLst>
        </pc:grpChg>
        <pc:grpChg chg="add">
          <ac:chgData name="Patricia Rivera Tuñón" userId="b067f62ca84fb432" providerId="LiveId" clId="{E071C93B-2E87-4CA7-8186-70B7FB96F999}" dt="2018-11-22T00:36:44.185" v="3071" actId="26606"/>
          <ac:grpSpMkLst>
            <pc:docMk/>
            <pc:sldMk cId="3155165530" sldId="283"/>
            <ac:grpSpMk id="82" creationId="{F291099C-17EE-4E0E-B096-C79975050035}"/>
          </ac:grpSpMkLst>
        </pc:grpChg>
        <pc:grpChg chg="add">
          <ac:chgData name="Patricia Rivera Tuñón" userId="b067f62ca84fb432" providerId="LiveId" clId="{E071C93B-2E87-4CA7-8186-70B7FB96F999}" dt="2018-11-22T00:36:44.185" v="3071" actId="26606"/>
          <ac:grpSpMkLst>
            <pc:docMk/>
            <pc:sldMk cId="3155165530" sldId="283"/>
            <ac:grpSpMk id="83" creationId="{6A54B62D-FC5C-4E1A-8D8B-279576FE5379}"/>
          </ac:grpSpMkLst>
        </pc:grpChg>
        <pc:graphicFrameChg chg="add mod modGraphic">
          <ac:chgData name="Patricia Rivera Tuñón" userId="b067f62ca84fb432" providerId="LiveId" clId="{E071C93B-2E87-4CA7-8186-70B7FB96F999}" dt="2018-11-22T00:36:57.276" v="3073" actId="14100"/>
          <ac:graphicFrameMkLst>
            <pc:docMk/>
            <pc:sldMk cId="3155165530" sldId="283"/>
            <ac:graphicFrameMk id="6" creationId="{2337D2B4-2A4D-4433-94D4-EC2611915822}"/>
          </ac:graphicFrameMkLst>
        </pc:graphicFrameChg>
      </pc:sldChg>
      <pc:sldChg chg="addSp modSp add mod setBg modNotesTx">
        <pc:chgData name="Patricia Rivera Tuñón" userId="b067f62ca84fb432" providerId="LiveId" clId="{E071C93B-2E87-4CA7-8186-70B7FB96F999}" dt="2018-11-22T00:51:34.203" v="3217" actId="20577"/>
        <pc:sldMkLst>
          <pc:docMk/>
          <pc:sldMk cId="3497517108" sldId="284"/>
        </pc:sldMkLst>
        <pc:spChg chg="mod ord">
          <ac:chgData name="Patricia Rivera Tuñón" userId="b067f62ca84fb432" providerId="LiveId" clId="{E071C93B-2E87-4CA7-8186-70B7FB96F999}" dt="2018-11-22T00:45:32.717" v="3083" actId="26606"/>
          <ac:spMkLst>
            <pc:docMk/>
            <pc:sldMk cId="3497517108" sldId="284"/>
            <ac:spMk id="2" creationId="{4B3A8093-D5A9-4C15-A2DF-F984E0526361}"/>
          </ac:spMkLst>
        </pc:spChg>
        <pc:spChg chg="mod ord">
          <ac:chgData name="Patricia Rivera Tuñón" userId="b067f62ca84fb432" providerId="LiveId" clId="{E071C93B-2E87-4CA7-8186-70B7FB96F999}" dt="2018-11-22T00:45:32.717" v="3083" actId="26606"/>
          <ac:spMkLst>
            <pc:docMk/>
            <pc:sldMk cId="3497517108" sldId="284"/>
            <ac:spMk id="3" creationId="{381FED63-C305-435C-A3FC-9095EA069D06}"/>
          </ac:spMkLst>
        </pc:spChg>
        <pc:spChg chg="mod ord">
          <ac:chgData name="Patricia Rivera Tuñón" userId="b067f62ca84fb432" providerId="LiveId" clId="{E071C93B-2E87-4CA7-8186-70B7FB96F999}" dt="2018-11-22T00:45:32.717" v="3083" actId="26606"/>
          <ac:spMkLst>
            <pc:docMk/>
            <pc:sldMk cId="3497517108" sldId="284"/>
            <ac:spMk id="4" creationId="{00DA57F4-6B6F-4476-B835-494EA35C28AE}"/>
          </ac:spMkLst>
        </pc:spChg>
        <pc:spChg chg="add mod">
          <ac:chgData name="Patricia Rivera Tuñón" userId="b067f62ca84fb432" providerId="LiveId" clId="{E071C93B-2E87-4CA7-8186-70B7FB96F999}" dt="2018-11-22T00:45:50.150" v="3086" actId="962"/>
          <ac:spMkLst>
            <pc:docMk/>
            <pc:sldMk cId="3497517108" sldId="284"/>
            <ac:spMk id="6" creationId="{FD907B95-EC8E-491B-BE0E-3862E0DF4E5E}"/>
          </ac:spMkLst>
        </pc:spChg>
        <pc:spChg chg="add mod">
          <ac:chgData name="Patricia Rivera Tuñón" userId="b067f62ca84fb432" providerId="LiveId" clId="{E071C93B-2E87-4CA7-8186-70B7FB96F999}" dt="2018-11-22T00:48:00.667" v="3099" actId="122"/>
          <ac:spMkLst>
            <pc:docMk/>
            <pc:sldMk cId="3497517108" sldId="284"/>
            <ac:spMk id="7" creationId="{A114C15E-E5AF-4A79-BEEE-5AFDA663D52E}"/>
          </ac:spMkLst>
        </pc:spChg>
        <pc:spChg chg="add">
          <ac:chgData name="Patricia Rivera Tuñón" userId="b067f62ca84fb432" providerId="LiveId" clId="{E071C93B-2E87-4CA7-8186-70B7FB96F999}" dt="2018-11-22T00:45:32.717" v="3083" actId="26606"/>
          <ac:spMkLst>
            <pc:docMk/>
            <pc:sldMk cId="3497517108" sldId="284"/>
            <ac:spMk id="39" creationId="{1996130F-9AB5-4DE9-8574-3AF891C5C172}"/>
          </ac:spMkLst>
        </pc:spChg>
        <pc:spChg chg="add">
          <ac:chgData name="Patricia Rivera Tuñón" userId="b067f62ca84fb432" providerId="LiveId" clId="{E071C93B-2E87-4CA7-8186-70B7FB96F999}" dt="2018-11-22T00:45:32.717" v="3083" actId="26606"/>
          <ac:spMkLst>
            <pc:docMk/>
            <pc:sldMk cId="3497517108" sldId="284"/>
            <ac:spMk id="41" creationId="{3623DEAC-F39C-45D6-86DC-1033F6429528}"/>
          </ac:spMkLst>
        </pc:spChg>
        <pc:spChg chg="add">
          <ac:chgData name="Patricia Rivera Tuñón" userId="b067f62ca84fb432" providerId="LiveId" clId="{E071C93B-2E87-4CA7-8186-70B7FB96F999}" dt="2018-11-22T00:45:32.717" v="3083" actId="26606"/>
          <ac:spMkLst>
            <pc:docMk/>
            <pc:sldMk cId="3497517108" sldId="284"/>
            <ac:spMk id="43" creationId="{CADF4631-3C8F-45EE-8D19-4D3E8426B34A}"/>
          </ac:spMkLst>
        </pc:spChg>
        <pc:spChg chg="add">
          <ac:chgData name="Patricia Rivera Tuñón" userId="b067f62ca84fb432" providerId="LiveId" clId="{E071C93B-2E87-4CA7-8186-70B7FB96F999}" dt="2018-11-22T00:45:32.717" v="3083" actId="26606"/>
          <ac:spMkLst>
            <pc:docMk/>
            <pc:sldMk cId="3497517108" sldId="284"/>
            <ac:spMk id="73" creationId="{46FA917F-43A3-4FA3-A085-59D0DC397EFA}"/>
          </ac:spMkLst>
        </pc:spChg>
        <pc:spChg chg="add">
          <ac:chgData name="Patricia Rivera Tuñón" userId="b067f62ca84fb432" providerId="LiveId" clId="{E071C93B-2E87-4CA7-8186-70B7FB96F999}" dt="2018-11-22T00:45:32.717" v="3083" actId="26606"/>
          <ac:spMkLst>
            <pc:docMk/>
            <pc:sldMk cId="3497517108" sldId="284"/>
            <ac:spMk id="75" creationId="{9CBF007B-8C8C-4F79-B037-9F4C61F9F954}"/>
          </ac:spMkLst>
        </pc:spChg>
        <pc:grpChg chg="add">
          <ac:chgData name="Patricia Rivera Tuñón" userId="b067f62ca84fb432" providerId="LiveId" clId="{E071C93B-2E87-4CA7-8186-70B7FB96F999}" dt="2018-11-22T00:45:32.717" v="3083" actId="26606"/>
          <ac:grpSpMkLst>
            <pc:docMk/>
            <pc:sldMk cId="3497517108" sldId="284"/>
            <ac:grpSpMk id="11" creationId="{166BF9EE-F7AC-4FA5-AC7E-001B3A642F75}"/>
          </ac:grpSpMkLst>
        </pc:grpChg>
        <pc:grpChg chg="add">
          <ac:chgData name="Patricia Rivera Tuñón" userId="b067f62ca84fb432" providerId="LiveId" clId="{E071C93B-2E87-4CA7-8186-70B7FB96F999}" dt="2018-11-22T00:45:32.717" v="3083" actId="26606"/>
          <ac:grpSpMkLst>
            <pc:docMk/>
            <pc:sldMk cId="3497517108" sldId="284"/>
            <ac:grpSpMk id="25" creationId="{E312DBA5-56D8-42B2-BA94-28168C2A6703}"/>
          </ac:grpSpMkLst>
        </pc:grpChg>
        <pc:grpChg chg="add">
          <ac:chgData name="Patricia Rivera Tuñón" userId="b067f62ca84fb432" providerId="LiveId" clId="{E071C93B-2E87-4CA7-8186-70B7FB96F999}" dt="2018-11-22T00:45:32.717" v="3083" actId="26606"/>
          <ac:grpSpMkLst>
            <pc:docMk/>
            <pc:sldMk cId="3497517108" sldId="284"/>
            <ac:grpSpMk id="45" creationId="{F291099C-17EE-4E0E-B096-C79975050035}"/>
          </ac:grpSpMkLst>
        </pc:grpChg>
        <pc:grpChg chg="add">
          <ac:chgData name="Patricia Rivera Tuñón" userId="b067f62ca84fb432" providerId="LiveId" clId="{E071C93B-2E87-4CA7-8186-70B7FB96F999}" dt="2018-11-22T00:45:32.717" v="3083" actId="26606"/>
          <ac:grpSpMkLst>
            <pc:docMk/>
            <pc:sldMk cId="3497517108" sldId="284"/>
            <ac:grpSpMk id="59" creationId="{6A54B62D-FC5C-4E1A-8D8B-279576FE5379}"/>
          </ac:grpSpMkLst>
        </pc:grpChg>
        <pc:picChg chg="add mod ord">
          <ac:chgData name="Patricia Rivera Tuñón" userId="b067f62ca84fb432" providerId="LiveId" clId="{E071C93B-2E87-4CA7-8186-70B7FB96F999}" dt="2018-11-22T00:45:50.135" v="3085" actId="27614"/>
          <ac:picMkLst>
            <pc:docMk/>
            <pc:sldMk cId="3497517108" sldId="284"/>
            <ac:picMk id="5" creationId="{C0A9C40C-ED91-4C3C-9066-4F2FCE4E7579}"/>
          </ac:picMkLst>
        </pc:picChg>
      </pc:sldChg>
      <pc:sldChg chg="addSp delSp modSp add del mod setBg">
        <pc:chgData name="Patricia Rivera Tuñón" userId="b067f62ca84fb432" providerId="LiveId" clId="{E071C93B-2E87-4CA7-8186-70B7FB96F999}" dt="2018-11-22T01:01:59.552" v="3383" actId="2696"/>
        <pc:sldMkLst>
          <pc:docMk/>
          <pc:sldMk cId="3235533793" sldId="285"/>
        </pc:sldMkLst>
        <pc:spChg chg="mod">
          <ac:chgData name="Patricia Rivera Tuñón" userId="b067f62ca84fb432" providerId="LiveId" clId="{E071C93B-2E87-4CA7-8186-70B7FB96F999}" dt="2018-11-22T00:53:58.213" v="3248" actId="122"/>
          <ac:spMkLst>
            <pc:docMk/>
            <pc:sldMk cId="3235533793" sldId="285"/>
            <ac:spMk id="2" creationId="{A961DABE-BD55-4A9A-91C4-323089FECB47}"/>
          </ac:spMkLst>
        </pc:spChg>
        <pc:spChg chg="mod ord">
          <ac:chgData name="Patricia Rivera Tuñón" userId="b067f62ca84fb432" providerId="LiveId" clId="{E071C93B-2E87-4CA7-8186-70B7FB96F999}" dt="2018-11-22T00:53:31.094" v="3220" actId="26606"/>
          <ac:spMkLst>
            <pc:docMk/>
            <pc:sldMk cId="3235533793" sldId="285"/>
            <ac:spMk id="3" creationId="{2E238FD9-C19F-4741-B84E-B1C1F198EB33}"/>
          </ac:spMkLst>
        </pc:spChg>
        <pc:spChg chg="mod ord">
          <ac:chgData name="Patricia Rivera Tuñón" userId="b067f62ca84fb432" providerId="LiveId" clId="{E071C93B-2E87-4CA7-8186-70B7FB96F999}" dt="2018-11-22T00:53:31.094" v="3220" actId="26606"/>
          <ac:spMkLst>
            <pc:docMk/>
            <pc:sldMk cId="3235533793" sldId="285"/>
            <ac:spMk id="4" creationId="{9434C73B-92B2-49CF-A14E-837DC6985750}"/>
          </ac:spMkLst>
        </pc:spChg>
        <pc:spChg chg="mod ord">
          <ac:chgData name="Patricia Rivera Tuñón" userId="b067f62ca84fb432" providerId="LiveId" clId="{E071C93B-2E87-4CA7-8186-70B7FB96F999}" dt="2018-11-22T00:53:31.094" v="3220" actId="26606"/>
          <ac:spMkLst>
            <pc:docMk/>
            <pc:sldMk cId="3235533793" sldId="285"/>
            <ac:spMk id="5" creationId="{B08320E0-876C-4738-98E9-421C9E7CA150}"/>
          </ac:spMkLst>
        </pc:spChg>
        <pc:spChg chg="add">
          <ac:chgData name="Patricia Rivera Tuñón" userId="b067f62ca84fb432" providerId="LiveId" clId="{E071C93B-2E87-4CA7-8186-70B7FB96F999}" dt="2018-11-22T00:53:31.094" v="3220" actId="26606"/>
          <ac:spMkLst>
            <pc:docMk/>
            <pc:sldMk cId="3235533793" sldId="285"/>
            <ac:spMk id="39" creationId="{DE91395A-2D18-4AF6-A0AC-AAA7189FED11}"/>
          </ac:spMkLst>
        </pc:spChg>
        <pc:spChg chg="add mod">
          <ac:chgData name="Patricia Rivera Tuñón" userId="b067f62ca84fb432" providerId="LiveId" clId="{E071C93B-2E87-4CA7-8186-70B7FB96F999}" dt="2018-11-22T01:00:30.370" v="3281" actId="14100"/>
          <ac:spMkLst>
            <pc:docMk/>
            <pc:sldMk cId="3235533793" sldId="285"/>
            <ac:spMk id="40" creationId="{36906B8A-E1FB-4376-BC50-975865F45265}"/>
          </ac:spMkLst>
        </pc:spChg>
        <pc:spChg chg="add">
          <ac:chgData name="Patricia Rivera Tuñón" userId="b067f62ca84fb432" providerId="LiveId" clId="{E071C93B-2E87-4CA7-8186-70B7FB96F999}" dt="2018-11-22T00:53:31.094" v="3220" actId="26606"/>
          <ac:spMkLst>
            <pc:docMk/>
            <pc:sldMk cId="3235533793" sldId="285"/>
            <ac:spMk id="41" creationId="{7BD08880-457D-4C62-A3B5-6A9B0878C7E9}"/>
          </ac:spMkLst>
        </pc:spChg>
        <pc:spChg chg="add">
          <ac:chgData name="Patricia Rivera Tuñón" userId="b067f62ca84fb432" providerId="LiveId" clId="{E071C93B-2E87-4CA7-8186-70B7FB96F999}" dt="2018-11-22T00:53:31.094" v="3220" actId="26606"/>
          <ac:spMkLst>
            <pc:docMk/>
            <pc:sldMk cId="3235533793" sldId="285"/>
            <ac:spMk id="43" creationId="{FA94DED7-0A28-4AD9-8747-E94113225016}"/>
          </ac:spMkLst>
        </pc:spChg>
        <pc:spChg chg="add">
          <ac:chgData name="Patricia Rivera Tuñón" userId="b067f62ca84fb432" providerId="LiveId" clId="{E071C93B-2E87-4CA7-8186-70B7FB96F999}" dt="2018-11-22T00:53:31.094" v="3220" actId="26606"/>
          <ac:spMkLst>
            <pc:docMk/>
            <pc:sldMk cId="3235533793" sldId="285"/>
            <ac:spMk id="45" creationId="{6F175609-91A3-416E-BC3D-7548FDE02910}"/>
          </ac:spMkLst>
        </pc:spChg>
        <pc:spChg chg="add del mod">
          <ac:chgData name="Patricia Rivera Tuñón" userId="b067f62ca84fb432" providerId="LiveId" clId="{E071C93B-2E87-4CA7-8186-70B7FB96F999}" dt="2018-11-22T01:00:06.595" v="3276"/>
          <ac:spMkLst>
            <pc:docMk/>
            <pc:sldMk cId="3235533793" sldId="285"/>
            <ac:spMk id="46" creationId="{7A2755E6-80EB-4626-A3E4-2752380A32BB}"/>
          </ac:spMkLst>
        </pc:spChg>
        <pc:spChg chg="add">
          <ac:chgData name="Patricia Rivera Tuñón" userId="b067f62ca84fb432" providerId="LiveId" clId="{E071C93B-2E87-4CA7-8186-70B7FB96F999}" dt="2018-11-22T00:53:31.094" v="3220" actId="26606"/>
          <ac:spMkLst>
            <pc:docMk/>
            <pc:sldMk cId="3235533793" sldId="285"/>
            <ac:spMk id="47" creationId="{9A3B0D54-9DF0-4FF8-A0AA-B4234DF358EF}"/>
          </ac:spMkLst>
        </pc:spChg>
        <pc:spChg chg="add">
          <ac:chgData name="Patricia Rivera Tuñón" userId="b067f62ca84fb432" providerId="LiveId" clId="{E071C93B-2E87-4CA7-8186-70B7FB96F999}" dt="2018-11-22T00:53:31.094" v="3220" actId="26606"/>
          <ac:spMkLst>
            <pc:docMk/>
            <pc:sldMk cId="3235533793" sldId="285"/>
            <ac:spMk id="49" creationId="{64D236DE-BD07-488F-B236-DDEEFFF720FF}"/>
          </ac:spMkLst>
        </pc:spChg>
        <pc:spChg chg="add mod">
          <ac:chgData name="Patricia Rivera Tuñón" userId="b067f62ca84fb432" providerId="LiveId" clId="{E071C93B-2E87-4CA7-8186-70B7FB96F999}" dt="2018-11-22T01:01:36.777" v="3382" actId="20577"/>
          <ac:spMkLst>
            <pc:docMk/>
            <pc:sldMk cId="3235533793" sldId="285"/>
            <ac:spMk id="50" creationId="{A806E5A2-BBFE-4F47-991C-27FD18A665B7}"/>
          </ac:spMkLst>
        </pc:spChg>
        <pc:grpChg chg="add">
          <ac:chgData name="Patricia Rivera Tuñón" userId="b067f62ca84fb432" providerId="LiveId" clId="{E071C93B-2E87-4CA7-8186-70B7FB96F999}" dt="2018-11-22T00:53:31.094" v="3220" actId="26606"/>
          <ac:grpSpMkLst>
            <pc:docMk/>
            <pc:sldMk cId="3235533793" sldId="285"/>
            <ac:grpSpMk id="11" creationId="{7398C59F-5A18-487B-91D6-B955AACF2E50}"/>
          </ac:grpSpMkLst>
        </pc:grpChg>
        <pc:grpChg chg="add">
          <ac:chgData name="Patricia Rivera Tuñón" userId="b067f62ca84fb432" providerId="LiveId" clId="{E071C93B-2E87-4CA7-8186-70B7FB96F999}" dt="2018-11-22T00:53:31.094" v="3220" actId="26606"/>
          <ac:grpSpMkLst>
            <pc:docMk/>
            <pc:sldMk cId="3235533793" sldId="285"/>
            <ac:grpSpMk id="25" creationId="{520234FB-542E-4550-9C2F-1B56FD41A1CA}"/>
          </ac:grpSpMkLst>
        </pc:grpChg>
        <pc:picChg chg="add del mod">
          <ac:chgData name="Patricia Rivera Tuñón" userId="b067f62ca84fb432" providerId="LiveId" clId="{E071C93B-2E87-4CA7-8186-70B7FB96F999}" dt="2018-11-22T00:56:12.165" v="3255"/>
          <ac:picMkLst>
            <pc:docMk/>
            <pc:sldMk cId="3235533793" sldId="285"/>
            <ac:picMk id="6" creationId="{90C4A897-575D-4B42-BBAF-03C1EA3A1AEF}"/>
          </ac:picMkLst>
        </pc:picChg>
        <pc:picChg chg="add del mod">
          <ac:chgData name="Patricia Rivera Tuñón" userId="b067f62ca84fb432" providerId="LiveId" clId="{E071C93B-2E87-4CA7-8186-70B7FB96F999}" dt="2018-11-22T00:56:47.360" v="3260"/>
          <ac:picMkLst>
            <pc:docMk/>
            <pc:sldMk cId="3235533793" sldId="285"/>
            <ac:picMk id="42" creationId="{3613F30E-15B8-41E3-BF53-37A4145ED6A9}"/>
          </ac:picMkLst>
        </pc:picChg>
        <pc:picChg chg="add del mod">
          <ac:chgData name="Patricia Rivera Tuñón" userId="b067f62ca84fb432" providerId="LiveId" clId="{E071C93B-2E87-4CA7-8186-70B7FB96F999}" dt="2018-11-22T00:58:39.740" v="3273"/>
          <ac:picMkLst>
            <pc:docMk/>
            <pc:sldMk cId="3235533793" sldId="285"/>
            <ac:picMk id="44" creationId="{DFED9B91-7076-41F1-9B96-F431541C0FEA}"/>
          </ac:picMkLst>
        </pc:picChg>
        <pc:picChg chg="add mod">
          <ac:chgData name="Patricia Rivera Tuñón" userId="b067f62ca84fb432" providerId="LiveId" clId="{E071C93B-2E87-4CA7-8186-70B7FB96F999}" dt="2018-11-22T01:00:20.045" v="3280" actId="1076"/>
          <ac:picMkLst>
            <pc:docMk/>
            <pc:sldMk cId="3235533793" sldId="285"/>
            <ac:picMk id="48" creationId="{39576E2D-6FA2-411B-A876-DB8DA1762147}"/>
          </ac:picMkLst>
        </pc:picChg>
      </pc:sldChg>
      <pc:sldChg chg="delSp add del setBg delDesignElem">
        <pc:chgData name="Patricia Rivera Tuñón" userId="b067f62ca84fb432" providerId="LiveId" clId="{E071C93B-2E87-4CA7-8186-70B7FB96F999}" dt="2018-11-22T01:06:04.906" v="3438" actId="2696"/>
        <pc:sldMkLst>
          <pc:docMk/>
          <pc:sldMk cId="4161484764" sldId="285"/>
        </pc:sldMkLst>
        <pc:spChg chg="del">
          <ac:chgData name="Patricia Rivera Tuñón" userId="b067f62ca84fb432" providerId="LiveId" clId="{E071C93B-2E87-4CA7-8186-70B7FB96F999}" dt="2018-11-22T01:02:05.020" v="3385"/>
          <ac:spMkLst>
            <pc:docMk/>
            <pc:sldMk cId="4161484764" sldId="285"/>
            <ac:spMk id="39" creationId="{DE91395A-2D18-4AF6-A0AC-AAA7189FED11}"/>
          </ac:spMkLst>
        </pc:spChg>
        <pc:spChg chg="del">
          <ac:chgData name="Patricia Rivera Tuñón" userId="b067f62ca84fb432" providerId="LiveId" clId="{E071C93B-2E87-4CA7-8186-70B7FB96F999}" dt="2018-11-22T01:03:07.943" v="3393"/>
          <ac:spMkLst>
            <pc:docMk/>
            <pc:sldMk cId="4161484764" sldId="285"/>
            <ac:spMk id="40" creationId="{36906B8A-E1FB-4376-BC50-975865F45265}"/>
          </ac:spMkLst>
        </pc:spChg>
        <pc:spChg chg="del">
          <ac:chgData name="Patricia Rivera Tuñón" userId="b067f62ca84fb432" providerId="LiveId" clId="{E071C93B-2E87-4CA7-8186-70B7FB96F999}" dt="2018-11-22T01:02:05.020" v="3385"/>
          <ac:spMkLst>
            <pc:docMk/>
            <pc:sldMk cId="4161484764" sldId="285"/>
            <ac:spMk id="41" creationId="{7BD08880-457D-4C62-A3B5-6A9B0878C7E9}"/>
          </ac:spMkLst>
        </pc:spChg>
        <pc:spChg chg="del">
          <ac:chgData name="Patricia Rivera Tuñón" userId="b067f62ca84fb432" providerId="LiveId" clId="{E071C93B-2E87-4CA7-8186-70B7FB96F999}" dt="2018-11-22T01:02:05.020" v="3385"/>
          <ac:spMkLst>
            <pc:docMk/>
            <pc:sldMk cId="4161484764" sldId="285"/>
            <ac:spMk id="43" creationId="{FA94DED7-0A28-4AD9-8747-E94113225016}"/>
          </ac:spMkLst>
        </pc:spChg>
        <pc:spChg chg="del">
          <ac:chgData name="Patricia Rivera Tuñón" userId="b067f62ca84fb432" providerId="LiveId" clId="{E071C93B-2E87-4CA7-8186-70B7FB96F999}" dt="2018-11-22T01:02:05.020" v="3385"/>
          <ac:spMkLst>
            <pc:docMk/>
            <pc:sldMk cId="4161484764" sldId="285"/>
            <ac:spMk id="45" creationId="{6F175609-91A3-416E-BC3D-7548FDE02910}"/>
          </ac:spMkLst>
        </pc:spChg>
        <pc:spChg chg="del">
          <ac:chgData name="Patricia Rivera Tuñón" userId="b067f62ca84fb432" providerId="LiveId" clId="{E071C93B-2E87-4CA7-8186-70B7FB96F999}" dt="2018-11-22T01:02:05.020" v="3385"/>
          <ac:spMkLst>
            <pc:docMk/>
            <pc:sldMk cId="4161484764" sldId="285"/>
            <ac:spMk id="47" creationId="{9A3B0D54-9DF0-4FF8-A0AA-B4234DF358EF}"/>
          </ac:spMkLst>
        </pc:spChg>
        <pc:spChg chg="del">
          <ac:chgData name="Patricia Rivera Tuñón" userId="b067f62ca84fb432" providerId="LiveId" clId="{E071C93B-2E87-4CA7-8186-70B7FB96F999}" dt="2018-11-22T01:02:05.020" v="3385"/>
          <ac:spMkLst>
            <pc:docMk/>
            <pc:sldMk cId="4161484764" sldId="285"/>
            <ac:spMk id="49" creationId="{64D236DE-BD07-488F-B236-DDEEFFF720FF}"/>
          </ac:spMkLst>
        </pc:spChg>
        <pc:spChg chg="del">
          <ac:chgData name="Patricia Rivera Tuñón" userId="b067f62ca84fb432" providerId="LiveId" clId="{E071C93B-2E87-4CA7-8186-70B7FB96F999}" dt="2018-11-22T01:03:30.203" v="3395"/>
          <ac:spMkLst>
            <pc:docMk/>
            <pc:sldMk cId="4161484764" sldId="285"/>
            <ac:spMk id="50" creationId="{A806E5A2-BBFE-4F47-991C-27FD18A665B7}"/>
          </ac:spMkLst>
        </pc:spChg>
        <pc:grpChg chg="del">
          <ac:chgData name="Patricia Rivera Tuñón" userId="b067f62ca84fb432" providerId="LiveId" clId="{E071C93B-2E87-4CA7-8186-70B7FB96F999}" dt="2018-11-22T01:02:05.020" v="3385"/>
          <ac:grpSpMkLst>
            <pc:docMk/>
            <pc:sldMk cId="4161484764" sldId="285"/>
            <ac:grpSpMk id="11" creationId="{7398C59F-5A18-487B-91D6-B955AACF2E50}"/>
          </ac:grpSpMkLst>
        </pc:grpChg>
        <pc:grpChg chg="del">
          <ac:chgData name="Patricia Rivera Tuñón" userId="b067f62ca84fb432" providerId="LiveId" clId="{E071C93B-2E87-4CA7-8186-70B7FB96F999}" dt="2018-11-22T01:02:05.020" v="3385"/>
          <ac:grpSpMkLst>
            <pc:docMk/>
            <pc:sldMk cId="4161484764" sldId="285"/>
            <ac:grpSpMk id="25" creationId="{520234FB-542E-4550-9C2F-1B56FD41A1CA}"/>
          </ac:grpSpMkLst>
        </pc:grpChg>
        <pc:picChg chg="del">
          <ac:chgData name="Patricia Rivera Tuñón" userId="b067f62ca84fb432" providerId="LiveId" clId="{E071C93B-2E87-4CA7-8186-70B7FB96F999}" dt="2018-11-22T01:02:43.152" v="3390"/>
          <ac:picMkLst>
            <pc:docMk/>
            <pc:sldMk cId="4161484764" sldId="285"/>
            <ac:picMk id="48" creationId="{39576E2D-6FA2-411B-A876-DB8DA1762147}"/>
          </ac:picMkLst>
        </pc:picChg>
      </pc:sldChg>
      <pc:sldChg chg="addSp modSp add mod setBg">
        <pc:chgData name="Patricia Rivera Tuñón" userId="b067f62ca84fb432" providerId="LiveId" clId="{E071C93B-2E87-4CA7-8186-70B7FB96F999}" dt="2018-11-22T01:05:18.183" v="3437" actId="20577"/>
        <pc:sldMkLst>
          <pc:docMk/>
          <pc:sldMk cId="1342466620" sldId="286"/>
        </pc:sldMkLst>
        <pc:spChg chg="mod">
          <ac:chgData name="Patricia Rivera Tuñón" userId="b067f62ca84fb432" providerId="LiveId" clId="{E071C93B-2E87-4CA7-8186-70B7FB96F999}" dt="2018-11-22T01:04:27.627" v="3421" actId="122"/>
          <ac:spMkLst>
            <pc:docMk/>
            <pc:sldMk cId="1342466620" sldId="286"/>
            <ac:spMk id="2" creationId="{9F15B85C-D366-4C62-A516-118E1AF0E111}"/>
          </ac:spMkLst>
        </pc:spChg>
        <pc:spChg chg="mod ord">
          <ac:chgData name="Patricia Rivera Tuñón" userId="b067f62ca84fb432" providerId="LiveId" clId="{E071C93B-2E87-4CA7-8186-70B7FB96F999}" dt="2018-11-22T01:03:00.194" v="3392" actId="26606"/>
          <ac:spMkLst>
            <pc:docMk/>
            <pc:sldMk cId="1342466620" sldId="286"/>
            <ac:spMk id="3" creationId="{03703C1F-D9A8-430F-8BCA-E579C6396322}"/>
          </ac:spMkLst>
        </pc:spChg>
        <pc:spChg chg="mod ord">
          <ac:chgData name="Patricia Rivera Tuñón" userId="b067f62ca84fb432" providerId="LiveId" clId="{E071C93B-2E87-4CA7-8186-70B7FB96F999}" dt="2018-11-22T01:03:00.194" v="3392" actId="26606"/>
          <ac:spMkLst>
            <pc:docMk/>
            <pc:sldMk cId="1342466620" sldId="286"/>
            <ac:spMk id="4" creationId="{A2737A4B-B03A-453B-A503-1127CC01543A}"/>
          </ac:spMkLst>
        </pc:spChg>
        <pc:spChg chg="mod">
          <ac:chgData name="Patricia Rivera Tuñón" userId="b067f62ca84fb432" providerId="LiveId" clId="{E071C93B-2E87-4CA7-8186-70B7FB96F999}" dt="2018-11-22T01:03:00.194" v="3392" actId="26606"/>
          <ac:spMkLst>
            <pc:docMk/>
            <pc:sldMk cId="1342466620" sldId="286"/>
            <ac:spMk id="5" creationId="{68E51C1C-E741-4B1E-B783-320D386E2704}"/>
          </ac:spMkLst>
        </pc:spChg>
        <pc:spChg chg="add">
          <ac:chgData name="Patricia Rivera Tuñón" userId="b067f62ca84fb432" providerId="LiveId" clId="{E071C93B-2E87-4CA7-8186-70B7FB96F999}" dt="2018-11-22T01:03:11.364" v="3394"/>
          <ac:spMkLst>
            <pc:docMk/>
            <pc:sldMk cId="1342466620" sldId="286"/>
            <ac:spMk id="38" creationId="{8738F080-2328-4171-B898-98ECA7748051}"/>
          </ac:spMkLst>
        </pc:spChg>
        <pc:spChg chg="add">
          <ac:chgData name="Patricia Rivera Tuñón" userId="b067f62ca84fb432" providerId="LiveId" clId="{E071C93B-2E87-4CA7-8186-70B7FB96F999}" dt="2018-11-22T01:03:00.194" v="3392" actId="26606"/>
          <ac:spMkLst>
            <pc:docMk/>
            <pc:sldMk cId="1342466620" sldId="286"/>
            <ac:spMk id="39" creationId="{1996130F-9AB5-4DE9-8574-3AF891C5C172}"/>
          </ac:spMkLst>
        </pc:spChg>
        <pc:spChg chg="add mod">
          <ac:chgData name="Patricia Rivera Tuñón" userId="b067f62ca84fb432" providerId="LiveId" clId="{E071C93B-2E87-4CA7-8186-70B7FB96F999}" dt="2018-11-22T01:05:18.183" v="3437" actId="20577"/>
          <ac:spMkLst>
            <pc:docMk/>
            <pc:sldMk cId="1342466620" sldId="286"/>
            <ac:spMk id="40" creationId="{B1BAE1C4-CDEB-4EF5-B343-5DE1B4F51ADB}"/>
          </ac:spMkLst>
        </pc:spChg>
        <pc:spChg chg="add">
          <ac:chgData name="Patricia Rivera Tuñón" userId="b067f62ca84fb432" providerId="LiveId" clId="{E071C93B-2E87-4CA7-8186-70B7FB96F999}" dt="2018-11-22T01:03:00.194" v="3392" actId="26606"/>
          <ac:spMkLst>
            <pc:docMk/>
            <pc:sldMk cId="1342466620" sldId="286"/>
            <ac:spMk id="41" creationId="{3623DEAC-F39C-45D6-86DC-1033F6429528}"/>
          </ac:spMkLst>
        </pc:spChg>
        <pc:spChg chg="add">
          <ac:chgData name="Patricia Rivera Tuñón" userId="b067f62ca84fb432" providerId="LiveId" clId="{E071C93B-2E87-4CA7-8186-70B7FB96F999}" dt="2018-11-22T01:03:00.194" v="3392" actId="26606"/>
          <ac:spMkLst>
            <pc:docMk/>
            <pc:sldMk cId="1342466620" sldId="286"/>
            <ac:spMk id="43" creationId="{A692209D-B607-46C3-8560-07AF72291659}"/>
          </ac:spMkLst>
        </pc:spChg>
        <pc:spChg chg="add">
          <ac:chgData name="Patricia Rivera Tuñón" userId="b067f62ca84fb432" providerId="LiveId" clId="{E071C93B-2E87-4CA7-8186-70B7FB96F999}" dt="2018-11-22T01:03:00.194" v="3392" actId="26606"/>
          <ac:spMkLst>
            <pc:docMk/>
            <pc:sldMk cId="1342466620" sldId="286"/>
            <ac:spMk id="45" creationId="{94874638-CF15-4908-BC4B-4908744D0BAF}"/>
          </ac:spMkLst>
        </pc:spChg>
        <pc:spChg chg="add">
          <ac:chgData name="Patricia Rivera Tuñón" userId="b067f62ca84fb432" providerId="LiveId" clId="{E071C93B-2E87-4CA7-8186-70B7FB96F999}" dt="2018-11-22T01:03:00.194" v="3392" actId="26606"/>
          <ac:spMkLst>
            <pc:docMk/>
            <pc:sldMk cId="1342466620" sldId="286"/>
            <ac:spMk id="47" creationId="{5F1B8348-CD6E-4561-A704-C232D9A2676D}"/>
          </ac:spMkLst>
        </pc:spChg>
        <pc:grpChg chg="add">
          <ac:chgData name="Patricia Rivera Tuñón" userId="b067f62ca84fb432" providerId="LiveId" clId="{E071C93B-2E87-4CA7-8186-70B7FB96F999}" dt="2018-11-22T01:03:00.194" v="3392" actId="26606"/>
          <ac:grpSpMkLst>
            <pc:docMk/>
            <pc:sldMk cId="1342466620" sldId="286"/>
            <ac:grpSpMk id="11" creationId="{166BF9EE-F7AC-4FA5-AC7E-001B3A642F75}"/>
          </ac:grpSpMkLst>
        </pc:grpChg>
        <pc:grpChg chg="add">
          <ac:chgData name="Patricia Rivera Tuñón" userId="b067f62ca84fb432" providerId="LiveId" clId="{E071C93B-2E87-4CA7-8186-70B7FB96F999}" dt="2018-11-22T01:03:00.194" v="3392" actId="26606"/>
          <ac:grpSpMkLst>
            <pc:docMk/>
            <pc:sldMk cId="1342466620" sldId="286"/>
            <ac:grpSpMk id="25" creationId="{E312DBA5-56D8-42B2-BA94-28168C2A6703}"/>
          </ac:grpSpMkLst>
        </pc:grpChg>
        <pc:picChg chg="add mod">
          <ac:chgData name="Patricia Rivera Tuñón" userId="b067f62ca84fb432" providerId="LiveId" clId="{E071C93B-2E87-4CA7-8186-70B7FB96F999}" dt="2018-11-22T01:04:34.953" v="3422" actId="14100"/>
          <ac:picMkLst>
            <pc:docMk/>
            <pc:sldMk cId="1342466620" sldId="286"/>
            <ac:picMk id="6" creationId="{D6306BE1-9B3F-442A-B2B4-948FAF9B7854}"/>
          </ac:picMkLst>
        </pc:picChg>
      </pc:sldChg>
      <pc:sldChg chg="delSp add del setBg delDesignElem">
        <pc:chgData name="Patricia Rivera Tuñón" userId="b067f62ca84fb432" providerId="LiveId" clId="{E071C93B-2E87-4CA7-8186-70B7FB96F999}" dt="2018-11-22T01:02:24.515" v="3388" actId="2696"/>
        <pc:sldMkLst>
          <pc:docMk/>
          <pc:sldMk cId="4241690478" sldId="286"/>
        </pc:sldMkLst>
        <pc:spChg chg="del">
          <ac:chgData name="Patricia Rivera Tuñón" userId="b067f62ca84fb432" providerId="LiveId" clId="{E071C93B-2E87-4CA7-8186-70B7FB96F999}" dt="2018-11-22T01:02:17.923" v="3387"/>
          <ac:spMkLst>
            <pc:docMk/>
            <pc:sldMk cId="4241690478" sldId="286"/>
            <ac:spMk id="39" creationId="{DE91395A-2D18-4AF6-A0AC-AAA7189FED11}"/>
          </ac:spMkLst>
        </pc:spChg>
        <pc:spChg chg="del">
          <ac:chgData name="Patricia Rivera Tuñón" userId="b067f62ca84fb432" providerId="LiveId" clId="{E071C93B-2E87-4CA7-8186-70B7FB96F999}" dt="2018-11-22T01:02:17.923" v="3387"/>
          <ac:spMkLst>
            <pc:docMk/>
            <pc:sldMk cId="4241690478" sldId="286"/>
            <ac:spMk id="41" creationId="{7BD08880-457D-4C62-A3B5-6A9B0878C7E9}"/>
          </ac:spMkLst>
        </pc:spChg>
        <pc:spChg chg="del">
          <ac:chgData name="Patricia Rivera Tuñón" userId="b067f62ca84fb432" providerId="LiveId" clId="{E071C93B-2E87-4CA7-8186-70B7FB96F999}" dt="2018-11-22T01:02:17.923" v="3387"/>
          <ac:spMkLst>
            <pc:docMk/>
            <pc:sldMk cId="4241690478" sldId="286"/>
            <ac:spMk id="43" creationId="{FA94DED7-0A28-4AD9-8747-E94113225016}"/>
          </ac:spMkLst>
        </pc:spChg>
        <pc:spChg chg="del">
          <ac:chgData name="Patricia Rivera Tuñón" userId="b067f62ca84fb432" providerId="LiveId" clId="{E071C93B-2E87-4CA7-8186-70B7FB96F999}" dt="2018-11-22T01:02:17.923" v="3387"/>
          <ac:spMkLst>
            <pc:docMk/>
            <pc:sldMk cId="4241690478" sldId="286"/>
            <ac:spMk id="45" creationId="{6F175609-91A3-416E-BC3D-7548FDE02910}"/>
          </ac:spMkLst>
        </pc:spChg>
        <pc:spChg chg="del">
          <ac:chgData name="Patricia Rivera Tuñón" userId="b067f62ca84fb432" providerId="LiveId" clId="{E071C93B-2E87-4CA7-8186-70B7FB96F999}" dt="2018-11-22T01:02:17.923" v="3387"/>
          <ac:spMkLst>
            <pc:docMk/>
            <pc:sldMk cId="4241690478" sldId="286"/>
            <ac:spMk id="47" creationId="{9A3B0D54-9DF0-4FF8-A0AA-B4234DF358EF}"/>
          </ac:spMkLst>
        </pc:spChg>
        <pc:spChg chg="del">
          <ac:chgData name="Patricia Rivera Tuñón" userId="b067f62ca84fb432" providerId="LiveId" clId="{E071C93B-2E87-4CA7-8186-70B7FB96F999}" dt="2018-11-22T01:02:17.923" v="3387"/>
          <ac:spMkLst>
            <pc:docMk/>
            <pc:sldMk cId="4241690478" sldId="286"/>
            <ac:spMk id="49" creationId="{64D236DE-BD07-488F-B236-DDEEFFF720FF}"/>
          </ac:spMkLst>
        </pc:spChg>
        <pc:grpChg chg="del">
          <ac:chgData name="Patricia Rivera Tuñón" userId="b067f62ca84fb432" providerId="LiveId" clId="{E071C93B-2E87-4CA7-8186-70B7FB96F999}" dt="2018-11-22T01:02:17.923" v="3387"/>
          <ac:grpSpMkLst>
            <pc:docMk/>
            <pc:sldMk cId="4241690478" sldId="286"/>
            <ac:grpSpMk id="11" creationId="{7398C59F-5A18-487B-91D6-B955AACF2E50}"/>
          </ac:grpSpMkLst>
        </pc:grpChg>
        <pc:grpChg chg="del">
          <ac:chgData name="Patricia Rivera Tuñón" userId="b067f62ca84fb432" providerId="LiveId" clId="{E071C93B-2E87-4CA7-8186-70B7FB96F999}" dt="2018-11-22T01:02:17.923" v="3387"/>
          <ac:grpSpMkLst>
            <pc:docMk/>
            <pc:sldMk cId="4241690478" sldId="286"/>
            <ac:grpSpMk id="25" creationId="{520234FB-542E-4550-9C2F-1B56FD41A1CA}"/>
          </ac:grpSpMkLst>
        </pc:gr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7C8498-D7EC-4D8A-8A81-9BC31AF19448}"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s-PA"/>
        </a:p>
      </dgm:t>
    </dgm:pt>
    <dgm:pt modelId="{5310C842-79B5-4B35-A51C-3A190195BB47}">
      <dgm:prSet phldrT="[Texto]" custT="1"/>
      <dgm:spPr/>
      <dgm:t>
        <a:bodyPr/>
        <a:lstStyle/>
        <a:p>
          <a:pPr>
            <a:lnSpc>
              <a:spcPct val="100000"/>
            </a:lnSpc>
          </a:pPr>
          <a:r>
            <a:rPr lang="es-PA" sz="1200" dirty="0"/>
            <a:t>HEMODINÁMICOS</a:t>
          </a:r>
        </a:p>
      </dgm:t>
    </dgm:pt>
    <dgm:pt modelId="{B543E659-8075-4C43-8588-331BDC7752AB}" type="parTrans" cxnId="{B4D754DB-40A2-408C-B4D5-04DA3469903A}">
      <dgm:prSet/>
      <dgm:spPr/>
      <dgm:t>
        <a:bodyPr/>
        <a:lstStyle/>
        <a:p>
          <a:endParaRPr lang="es-PA"/>
        </a:p>
      </dgm:t>
    </dgm:pt>
    <dgm:pt modelId="{415573C3-7974-4A4A-9925-5EAD4F871075}" type="sibTrans" cxnId="{B4D754DB-40A2-408C-B4D5-04DA3469903A}">
      <dgm:prSet/>
      <dgm:spPr/>
      <dgm:t>
        <a:bodyPr/>
        <a:lstStyle/>
        <a:p>
          <a:endParaRPr lang="es-PA"/>
        </a:p>
      </dgm:t>
    </dgm:pt>
    <dgm:pt modelId="{EA8B8A74-388C-439A-840B-265E82CAC047}">
      <dgm:prSet phldrT="[Texto]" custT="1"/>
      <dgm:spPr/>
      <dgm:t>
        <a:bodyPr/>
        <a:lstStyle/>
        <a:p>
          <a:r>
            <a:rPr lang="es-PA" sz="2000"/>
            <a:t>HEMODINAMIA SISTÉMICA</a:t>
          </a:r>
        </a:p>
      </dgm:t>
    </dgm:pt>
    <dgm:pt modelId="{367B8F09-D377-420C-A068-3391C24B5591}" type="parTrans" cxnId="{B74E18D6-28FB-4BE9-ABD7-7853A25BC75C}">
      <dgm:prSet/>
      <dgm:spPr/>
      <dgm:t>
        <a:bodyPr/>
        <a:lstStyle/>
        <a:p>
          <a:endParaRPr lang="es-PA"/>
        </a:p>
      </dgm:t>
    </dgm:pt>
    <dgm:pt modelId="{8833626F-876D-4BF4-832F-16613ABB61A9}" type="sibTrans" cxnId="{B74E18D6-28FB-4BE9-ABD7-7853A25BC75C}">
      <dgm:prSet/>
      <dgm:spPr/>
      <dgm:t>
        <a:bodyPr/>
        <a:lstStyle/>
        <a:p>
          <a:endParaRPr lang="es-PA"/>
        </a:p>
      </dgm:t>
    </dgm:pt>
    <dgm:pt modelId="{F7BA9D08-FD90-4AD6-8928-A35F49C47246}">
      <dgm:prSet phldrT="[Texto]" custT="1"/>
      <dgm:spPr/>
      <dgm:t>
        <a:bodyPr/>
        <a:lstStyle/>
        <a:p>
          <a:r>
            <a:rPr lang="es-PA" sz="2000"/>
            <a:t>HEMODINAMIA RENAL</a:t>
          </a:r>
        </a:p>
      </dgm:t>
    </dgm:pt>
    <dgm:pt modelId="{8CB65609-F483-4857-B367-F0B64FEBAA05}" type="parTrans" cxnId="{AA76C137-415F-45A5-B2CD-09629A95F125}">
      <dgm:prSet/>
      <dgm:spPr/>
      <dgm:t>
        <a:bodyPr/>
        <a:lstStyle/>
        <a:p>
          <a:endParaRPr lang="es-PA"/>
        </a:p>
      </dgm:t>
    </dgm:pt>
    <dgm:pt modelId="{3C90C034-310D-4F29-8C12-0A34F17E6B55}" type="sibTrans" cxnId="{AA76C137-415F-45A5-B2CD-09629A95F125}">
      <dgm:prSet/>
      <dgm:spPr/>
      <dgm:t>
        <a:bodyPr/>
        <a:lstStyle/>
        <a:p>
          <a:endParaRPr lang="es-PA"/>
        </a:p>
      </dgm:t>
    </dgm:pt>
    <dgm:pt modelId="{B2277263-6918-44ED-8720-26A41E3DFE65}">
      <dgm:prSet phldrT="[Texto]"/>
      <dgm:spPr/>
      <dgm:t>
        <a:bodyPr/>
        <a:lstStyle/>
        <a:p>
          <a:pPr>
            <a:lnSpc>
              <a:spcPct val="100000"/>
            </a:lnSpc>
          </a:pPr>
          <a:r>
            <a:rPr lang="es-PA" dirty="0"/>
            <a:t>NO HEMODINÁMICOS</a:t>
          </a:r>
        </a:p>
      </dgm:t>
    </dgm:pt>
    <dgm:pt modelId="{1FC1D590-54E9-4F68-95F6-E11E28B7B59E}" type="parTrans" cxnId="{5428656C-EF73-4097-A460-6DD310EBB7F4}">
      <dgm:prSet/>
      <dgm:spPr/>
      <dgm:t>
        <a:bodyPr/>
        <a:lstStyle/>
        <a:p>
          <a:endParaRPr lang="es-PA"/>
        </a:p>
      </dgm:t>
    </dgm:pt>
    <dgm:pt modelId="{4BCBF15D-EAA4-4BFA-967E-725273910629}" type="sibTrans" cxnId="{5428656C-EF73-4097-A460-6DD310EBB7F4}">
      <dgm:prSet/>
      <dgm:spPr/>
      <dgm:t>
        <a:bodyPr/>
        <a:lstStyle/>
        <a:p>
          <a:endParaRPr lang="es-PA"/>
        </a:p>
      </dgm:t>
    </dgm:pt>
    <dgm:pt modelId="{70350775-AC9C-405C-B1EC-9A7DE91830ED}">
      <dgm:prSet phldrT="[Texto]"/>
      <dgm:spPr/>
      <dgm:t>
        <a:bodyPr/>
        <a:lstStyle/>
        <a:p>
          <a:r>
            <a:rPr lang="es-PA"/>
            <a:t>INJURIA DE CELULAS ENDOTELIALES</a:t>
          </a:r>
        </a:p>
      </dgm:t>
    </dgm:pt>
    <dgm:pt modelId="{D0E2B753-7916-4B0A-A64F-FE9CE1E62AE0}" type="parTrans" cxnId="{2846982F-C8EE-4E11-BA14-EB702A27EDB5}">
      <dgm:prSet/>
      <dgm:spPr/>
      <dgm:t>
        <a:bodyPr/>
        <a:lstStyle/>
        <a:p>
          <a:endParaRPr lang="es-PA"/>
        </a:p>
      </dgm:t>
    </dgm:pt>
    <dgm:pt modelId="{9C812FAD-A2E6-4B60-8AD3-4261D4383450}" type="sibTrans" cxnId="{2846982F-C8EE-4E11-BA14-EB702A27EDB5}">
      <dgm:prSet/>
      <dgm:spPr/>
      <dgm:t>
        <a:bodyPr/>
        <a:lstStyle/>
        <a:p>
          <a:endParaRPr lang="es-PA"/>
        </a:p>
      </dgm:t>
    </dgm:pt>
    <dgm:pt modelId="{FE7BA9CF-3B72-478D-A1B3-C285CA7A1A76}">
      <dgm:prSet phldrT="[Texto]"/>
      <dgm:spPr/>
      <dgm:t>
        <a:bodyPr/>
        <a:lstStyle/>
        <a:p>
          <a:r>
            <a:rPr lang="es-PA"/>
            <a:t>TOXICIDAD TUBULAR</a:t>
          </a:r>
        </a:p>
      </dgm:t>
    </dgm:pt>
    <dgm:pt modelId="{70758F57-8B2C-469B-AC16-DAF02333CA75}" type="parTrans" cxnId="{D2668C1C-8330-405A-9CB3-B0C75619E01F}">
      <dgm:prSet/>
      <dgm:spPr/>
      <dgm:t>
        <a:bodyPr/>
        <a:lstStyle/>
        <a:p>
          <a:endParaRPr lang="es-PA"/>
        </a:p>
      </dgm:t>
    </dgm:pt>
    <dgm:pt modelId="{C708218C-9947-4FB0-9282-58B9D62133F5}" type="sibTrans" cxnId="{D2668C1C-8330-405A-9CB3-B0C75619E01F}">
      <dgm:prSet/>
      <dgm:spPr/>
      <dgm:t>
        <a:bodyPr/>
        <a:lstStyle/>
        <a:p>
          <a:endParaRPr lang="es-PA"/>
        </a:p>
      </dgm:t>
    </dgm:pt>
    <dgm:pt modelId="{E5A21D2E-17A2-42CD-8928-47F01026F530}">
      <dgm:prSet phldrT="[Texto]"/>
      <dgm:spPr/>
      <dgm:t>
        <a:bodyPr/>
        <a:lstStyle/>
        <a:p>
          <a:endParaRPr lang="es-PA"/>
        </a:p>
      </dgm:t>
    </dgm:pt>
    <dgm:pt modelId="{E7F00D19-1800-41D0-86FB-DA8D536A36ED}" type="parTrans" cxnId="{677C30D2-01DD-4CE5-86C0-DD6619619830}">
      <dgm:prSet/>
      <dgm:spPr/>
      <dgm:t>
        <a:bodyPr/>
        <a:lstStyle/>
        <a:p>
          <a:endParaRPr lang="es-PA"/>
        </a:p>
      </dgm:t>
    </dgm:pt>
    <dgm:pt modelId="{8713B8DC-05DE-4B8B-A0C4-6BE9D8BFDEAD}" type="sibTrans" cxnId="{677C30D2-01DD-4CE5-86C0-DD6619619830}">
      <dgm:prSet/>
      <dgm:spPr/>
      <dgm:t>
        <a:bodyPr/>
        <a:lstStyle/>
        <a:p>
          <a:endParaRPr lang="es-PA"/>
        </a:p>
      </dgm:t>
    </dgm:pt>
    <dgm:pt modelId="{0BA2CD3E-E489-418F-81C0-B66244AB9084}">
      <dgm:prSet phldrT="[Texto]"/>
      <dgm:spPr/>
      <dgm:t>
        <a:bodyPr/>
        <a:lstStyle/>
        <a:p>
          <a:r>
            <a:rPr lang="es-PA"/>
            <a:t>ESTRÉS OXIDATIVO</a:t>
          </a:r>
        </a:p>
      </dgm:t>
    </dgm:pt>
    <dgm:pt modelId="{653D150C-526A-4E7B-88F1-1E52B03C9A9E}" type="parTrans" cxnId="{9EE875B2-172E-493C-9516-E52903B937DB}">
      <dgm:prSet/>
      <dgm:spPr/>
      <dgm:t>
        <a:bodyPr/>
        <a:lstStyle/>
        <a:p>
          <a:endParaRPr lang="es-PA"/>
        </a:p>
      </dgm:t>
    </dgm:pt>
    <dgm:pt modelId="{C9DE2B3D-5484-49B1-AF96-11423FAD7A32}" type="sibTrans" cxnId="{9EE875B2-172E-493C-9516-E52903B937DB}">
      <dgm:prSet/>
      <dgm:spPr/>
      <dgm:t>
        <a:bodyPr/>
        <a:lstStyle/>
        <a:p>
          <a:endParaRPr lang="es-PA"/>
        </a:p>
      </dgm:t>
    </dgm:pt>
    <dgm:pt modelId="{22EE6DF6-D3F8-497E-803A-13B2BD654D0C}">
      <dgm:prSet phldrT="[Texto]"/>
      <dgm:spPr/>
      <dgm:t>
        <a:bodyPr/>
        <a:lstStyle/>
        <a:p>
          <a:endParaRPr lang="es-PA"/>
        </a:p>
      </dgm:t>
    </dgm:pt>
    <dgm:pt modelId="{26213E6A-769E-47CC-ADB0-CA9CFAF732C8}" type="parTrans" cxnId="{5F3AB2A4-6BE2-4B6C-93D6-2A37BBB4FBC9}">
      <dgm:prSet/>
      <dgm:spPr/>
      <dgm:t>
        <a:bodyPr/>
        <a:lstStyle/>
        <a:p>
          <a:endParaRPr lang="es-PA"/>
        </a:p>
      </dgm:t>
    </dgm:pt>
    <dgm:pt modelId="{1D594C3E-0207-4B6C-B6A6-DAFDF3533427}" type="sibTrans" cxnId="{5F3AB2A4-6BE2-4B6C-93D6-2A37BBB4FBC9}">
      <dgm:prSet/>
      <dgm:spPr/>
      <dgm:t>
        <a:bodyPr/>
        <a:lstStyle/>
        <a:p>
          <a:endParaRPr lang="es-PA"/>
        </a:p>
      </dgm:t>
    </dgm:pt>
    <dgm:pt modelId="{706BB1F5-DF36-45CB-A4AE-81D39D47FED1}" type="pres">
      <dgm:prSet presAssocID="{9B7C8498-D7EC-4D8A-8A81-9BC31AF19448}" presName="linearFlow" presStyleCnt="0">
        <dgm:presLayoutVars>
          <dgm:dir/>
          <dgm:animLvl val="lvl"/>
          <dgm:resizeHandles val="exact"/>
        </dgm:presLayoutVars>
      </dgm:prSet>
      <dgm:spPr/>
    </dgm:pt>
    <dgm:pt modelId="{2C65D1CD-0360-445F-B3B2-22AD50AEBABD}" type="pres">
      <dgm:prSet presAssocID="{5310C842-79B5-4B35-A51C-3A190195BB47}" presName="composite" presStyleCnt="0"/>
      <dgm:spPr/>
    </dgm:pt>
    <dgm:pt modelId="{A77C9F60-7312-4051-AD94-48F06B08CAD1}" type="pres">
      <dgm:prSet presAssocID="{5310C842-79B5-4B35-A51C-3A190195BB47}" presName="parentText" presStyleLbl="alignNode1" presStyleIdx="0" presStyleCnt="2">
        <dgm:presLayoutVars>
          <dgm:chMax val="1"/>
          <dgm:bulletEnabled val="1"/>
        </dgm:presLayoutVars>
      </dgm:prSet>
      <dgm:spPr/>
    </dgm:pt>
    <dgm:pt modelId="{0F7D1AE1-7B7B-433B-B884-67081D8EB9BF}" type="pres">
      <dgm:prSet presAssocID="{5310C842-79B5-4B35-A51C-3A190195BB47}" presName="descendantText" presStyleLbl="alignAcc1" presStyleIdx="0" presStyleCnt="2">
        <dgm:presLayoutVars>
          <dgm:bulletEnabled val="1"/>
        </dgm:presLayoutVars>
      </dgm:prSet>
      <dgm:spPr/>
    </dgm:pt>
    <dgm:pt modelId="{40CDF73D-68CA-4B55-A72D-310BE61D0987}" type="pres">
      <dgm:prSet presAssocID="{415573C3-7974-4A4A-9925-5EAD4F871075}" presName="sp" presStyleCnt="0"/>
      <dgm:spPr/>
    </dgm:pt>
    <dgm:pt modelId="{4B205CE8-CBAB-4214-9853-635564071D6C}" type="pres">
      <dgm:prSet presAssocID="{B2277263-6918-44ED-8720-26A41E3DFE65}" presName="composite" presStyleCnt="0"/>
      <dgm:spPr/>
    </dgm:pt>
    <dgm:pt modelId="{CC6B9144-5825-478A-A2DE-FFBF7741526E}" type="pres">
      <dgm:prSet presAssocID="{B2277263-6918-44ED-8720-26A41E3DFE65}" presName="parentText" presStyleLbl="alignNode1" presStyleIdx="1" presStyleCnt="2">
        <dgm:presLayoutVars>
          <dgm:chMax val="1"/>
          <dgm:bulletEnabled val="1"/>
        </dgm:presLayoutVars>
      </dgm:prSet>
      <dgm:spPr/>
    </dgm:pt>
    <dgm:pt modelId="{7BE860E9-B203-4771-878F-D828C635410C}" type="pres">
      <dgm:prSet presAssocID="{B2277263-6918-44ED-8720-26A41E3DFE65}" presName="descendantText" presStyleLbl="alignAcc1" presStyleIdx="1" presStyleCnt="2">
        <dgm:presLayoutVars>
          <dgm:bulletEnabled val="1"/>
        </dgm:presLayoutVars>
      </dgm:prSet>
      <dgm:spPr/>
    </dgm:pt>
  </dgm:ptLst>
  <dgm:cxnLst>
    <dgm:cxn modelId="{3BC89409-C654-4420-9F67-8D642F981930}" type="presOf" srcId="{E5A21D2E-17A2-42CD-8928-47F01026F530}" destId="{7BE860E9-B203-4771-878F-D828C635410C}" srcOrd="0" destOrd="4" presId="urn:microsoft.com/office/officeart/2005/8/layout/chevron2"/>
    <dgm:cxn modelId="{2D9F4410-FAB9-4C19-BFB4-E25616DDCC40}" type="presOf" srcId="{F7BA9D08-FD90-4AD6-8928-A35F49C47246}" destId="{0F7D1AE1-7B7B-433B-B884-67081D8EB9BF}" srcOrd="0" destOrd="1" presId="urn:microsoft.com/office/officeart/2005/8/layout/chevron2"/>
    <dgm:cxn modelId="{D2668C1C-8330-405A-9CB3-B0C75619E01F}" srcId="{B2277263-6918-44ED-8720-26A41E3DFE65}" destId="{FE7BA9CF-3B72-478D-A1B3-C285CA7A1A76}" srcOrd="2" destOrd="0" parTransId="{70758F57-8B2C-469B-AC16-DAF02333CA75}" sibTransId="{C708218C-9947-4FB0-9282-58B9D62133F5}"/>
    <dgm:cxn modelId="{2846982F-C8EE-4E11-BA14-EB702A27EDB5}" srcId="{B2277263-6918-44ED-8720-26A41E3DFE65}" destId="{70350775-AC9C-405C-B1EC-9A7DE91830ED}" srcOrd="1" destOrd="0" parTransId="{D0E2B753-7916-4B0A-A64F-FE9CE1E62AE0}" sibTransId="{9C812FAD-A2E6-4B60-8AD3-4261D4383450}"/>
    <dgm:cxn modelId="{DE1F5837-5175-4C1C-B881-3776F8B256B9}" type="presOf" srcId="{0BA2CD3E-E489-418F-81C0-B66244AB9084}" destId="{7BE860E9-B203-4771-878F-D828C635410C}" srcOrd="0" destOrd="3" presId="urn:microsoft.com/office/officeart/2005/8/layout/chevron2"/>
    <dgm:cxn modelId="{AA76C137-415F-45A5-B2CD-09629A95F125}" srcId="{5310C842-79B5-4B35-A51C-3A190195BB47}" destId="{F7BA9D08-FD90-4AD6-8928-A35F49C47246}" srcOrd="1" destOrd="0" parTransId="{8CB65609-F483-4857-B367-F0B64FEBAA05}" sibTransId="{3C90C034-310D-4F29-8C12-0A34F17E6B55}"/>
    <dgm:cxn modelId="{DAFAD45B-C3C3-49B3-AECA-A98AE34236A1}" type="presOf" srcId="{5310C842-79B5-4B35-A51C-3A190195BB47}" destId="{A77C9F60-7312-4051-AD94-48F06B08CAD1}" srcOrd="0" destOrd="0" presId="urn:microsoft.com/office/officeart/2005/8/layout/chevron2"/>
    <dgm:cxn modelId="{5428656C-EF73-4097-A460-6DD310EBB7F4}" srcId="{9B7C8498-D7EC-4D8A-8A81-9BC31AF19448}" destId="{B2277263-6918-44ED-8720-26A41E3DFE65}" srcOrd="1" destOrd="0" parTransId="{1FC1D590-54E9-4F68-95F6-E11E28B7B59E}" sibTransId="{4BCBF15D-EAA4-4BFA-967E-725273910629}"/>
    <dgm:cxn modelId="{6502DD77-A329-4BDB-A441-B2097A4806F1}" type="presOf" srcId="{FE7BA9CF-3B72-478D-A1B3-C285CA7A1A76}" destId="{7BE860E9-B203-4771-878F-D828C635410C}" srcOrd="0" destOrd="2" presId="urn:microsoft.com/office/officeart/2005/8/layout/chevron2"/>
    <dgm:cxn modelId="{9880AF88-DF22-44E1-A193-91D5767A21CC}" type="presOf" srcId="{22EE6DF6-D3F8-497E-803A-13B2BD654D0C}" destId="{7BE860E9-B203-4771-878F-D828C635410C}" srcOrd="0" destOrd="0" presId="urn:microsoft.com/office/officeart/2005/8/layout/chevron2"/>
    <dgm:cxn modelId="{7082BB8D-CAC1-4C3E-894E-C1588ED9A86F}" type="presOf" srcId="{9B7C8498-D7EC-4D8A-8A81-9BC31AF19448}" destId="{706BB1F5-DF36-45CB-A4AE-81D39D47FED1}" srcOrd="0" destOrd="0" presId="urn:microsoft.com/office/officeart/2005/8/layout/chevron2"/>
    <dgm:cxn modelId="{5F3AB2A4-6BE2-4B6C-93D6-2A37BBB4FBC9}" srcId="{B2277263-6918-44ED-8720-26A41E3DFE65}" destId="{22EE6DF6-D3F8-497E-803A-13B2BD654D0C}" srcOrd="0" destOrd="0" parTransId="{26213E6A-769E-47CC-ADB0-CA9CFAF732C8}" sibTransId="{1D594C3E-0207-4B6C-B6A6-DAFDF3533427}"/>
    <dgm:cxn modelId="{C747B2A4-04AC-4F65-895A-272D592AC7AA}" type="presOf" srcId="{B2277263-6918-44ED-8720-26A41E3DFE65}" destId="{CC6B9144-5825-478A-A2DE-FFBF7741526E}" srcOrd="0" destOrd="0" presId="urn:microsoft.com/office/officeart/2005/8/layout/chevron2"/>
    <dgm:cxn modelId="{9EE875B2-172E-493C-9516-E52903B937DB}" srcId="{B2277263-6918-44ED-8720-26A41E3DFE65}" destId="{0BA2CD3E-E489-418F-81C0-B66244AB9084}" srcOrd="3" destOrd="0" parTransId="{653D150C-526A-4E7B-88F1-1E52B03C9A9E}" sibTransId="{C9DE2B3D-5484-49B1-AF96-11423FAD7A32}"/>
    <dgm:cxn modelId="{677C30D2-01DD-4CE5-86C0-DD6619619830}" srcId="{B2277263-6918-44ED-8720-26A41E3DFE65}" destId="{E5A21D2E-17A2-42CD-8928-47F01026F530}" srcOrd="4" destOrd="0" parTransId="{E7F00D19-1800-41D0-86FB-DA8D536A36ED}" sibTransId="{8713B8DC-05DE-4B8B-A0C4-6BE9D8BFDEAD}"/>
    <dgm:cxn modelId="{BC38C0D5-123B-4944-BADC-B791ADDD3456}" type="presOf" srcId="{70350775-AC9C-405C-B1EC-9A7DE91830ED}" destId="{7BE860E9-B203-4771-878F-D828C635410C}" srcOrd="0" destOrd="1" presId="urn:microsoft.com/office/officeart/2005/8/layout/chevron2"/>
    <dgm:cxn modelId="{B74E18D6-28FB-4BE9-ABD7-7853A25BC75C}" srcId="{5310C842-79B5-4B35-A51C-3A190195BB47}" destId="{EA8B8A74-388C-439A-840B-265E82CAC047}" srcOrd="0" destOrd="0" parTransId="{367B8F09-D377-420C-A068-3391C24B5591}" sibTransId="{8833626F-876D-4BF4-832F-16613ABB61A9}"/>
    <dgm:cxn modelId="{4679A2D6-FAD2-42BD-8B6E-97BD63BF36DC}" type="presOf" srcId="{EA8B8A74-388C-439A-840B-265E82CAC047}" destId="{0F7D1AE1-7B7B-433B-B884-67081D8EB9BF}" srcOrd="0" destOrd="0" presId="urn:microsoft.com/office/officeart/2005/8/layout/chevron2"/>
    <dgm:cxn modelId="{B4D754DB-40A2-408C-B4D5-04DA3469903A}" srcId="{9B7C8498-D7EC-4D8A-8A81-9BC31AF19448}" destId="{5310C842-79B5-4B35-A51C-3A190195BB47}" srcOrd="0" destOrd="0" parTransId="{B543E659-8075-4C43-8588-331BDC7752AB}" sibTransId="{415573C3-7974-4A4A-9925-5EAD4F871075}"/>
    <dgm:cxn modelId="{A0265570-CB1E-4B43-9537-2178C3F61BC9}" type="presParOf" srcId="{706BB1F5-DF36-45CB-A4AE-81D39D47FED1}" destId="{2C65D1CD-0360-445F-B3B2-22AD50AEBABD}" srcOrd="0" destOrd="0" presId="urn:microsoft.com/office/officeart/2005/8/layout/chevron2"/>
    <dgm:cxn modelId="{E51F956A-687D-454B-B3C0-9EDE78FBDC3A}" type="presParOf" srcId="{2C65D1CD-0360-445F-B3B2-22AD50AEBABD}" destId="{A77C9F60-7312-4051-AD94-48F06B08CAD1}" srcOrd="0" destOrd="0" presId="urn:microsoft.com/office/officeart/2005/8/layout/chevron2"/>
    <dgm:cxn modelId="{62991F8B-688F-4617-B546-71949B029792}" type="presParOf" srcId="{2C65D1CD-0360-445F-B3B2-22AD50AEBABD}" destId="{0F7D1AE1-7B7B-433B-B884-67081D8EB9BF}" srcOrd="1" destOrd="0" presId="urn:microsoft.com/office/officeart/2005/8/layout/chevron2"/>
    <dgm:cxn modelId="{AC00A967-4133-4186-82A9-1F1E2A69B09E}" type="presParOf" srcId="{706BB1F5-DF36-45CB-A4AE-81D39D47FED1}" destId="{40CDF73D-68CA-4B55-A72D-310BE61D0987}" srcOrd="1" destOrd="0" presId="urn:microsoft.com/office/officeart/2005/8/layout/chevron2"/>
    <dgm:cxn modelId="{80C1B932-DA10-464B-B4BE-4264D1B0FE72}" type="presParOf" srcId="{706BB1F5-DF36-45CB-A4AE-81D39D47FED1}" destId="{4B205CE8-CBAB-4214-9853-635564071D6C}" srcOrd="2" destOrd="0" presId="urn:microsoft.com/office/officeart/2005/8/layout/chevron2"/>
    <dgm:cxn modelId="{708B9717-DDB9-43E7-81F9-B69F1842CEE4}" type="presParOf" srcId="{4B205CE8-CBAB-4214-9853-635564071D6C}" destId="{CC6B9144-5825-478A-A2DE-FFBF7741526E}" srcOrd="0" destOrd="0" presId="urn:microsoft.com/office/officeart/2005/8/layout/chevron2"/>
    <dgm:cxn modelId="{91644B18-C67E-41A0-BC81-4E5E0C731039}" type="presParOf" srcId="{4B205CE8-CBAB-4214-9853-635564071D6C}" destId="{7BE860E9-B203-4771-878F-D828C635410C}"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01384F-AA71-4DC1-96B5-4887A5B9A15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PA"/>
        </a:p>
      </dgm:t>
    </dgm:pt>
    <dgm:pt modelId="{C788C316-9F62-4CE1-93D1-A0D6694D3ADA}">
      <dgm:prSet phldrT="[Texto]"/>
      <dgm:spPr/>
      <dgm:t>
        <a:bodyPr/>
        <a:lstStyle/>
        <a:p>
          <a:r>
            <a:rPr lang="es-PA" dirty="0"/>
            <a:t>Microalbuminuria</a:t>
          </a:r>
        </a:p>
        <a:p>
          <a:r>
            <a:rPr lang="es-PA" dirty="0"/>
            <a:t>e </a:t>
          </a:r>
          <a:r>
            <a:rPr lang="es-PA" dirty="0" err="1"/>
            <a:t>Hiperfiltración</a:t>
          </a:r>
          <a:endParaRPr lang="es-PA" dirty="0"/>
        </a:p>
      </dgm:t>
    </dgm:pt>
    <dgm:pt modelId="{54337A86-F1C4-4369-B6F6-13EAC85D856E}" type="parTrans" cxnId="{F040295D-5F82-47CA-BEAE-555FAA06493A}">
      <dgm:prSet/>
      <dgm:spPr/>
      <dgm:t>
        <a:bodyPr/>
        <a:lstStyle/>
        <a:p>
          <a:endParaRPr lang="es-PA"/>
        </a:p>
      </dgm:t>
    </dgm:pt>
    <dgm:pt modelId="{B0DD0940-E23C-4290-BB04-325C6622E5D3}" type="sibTrans" cxnId="{F040295D-5F82-47CA-BEAE-555FAA06493A}">
      <dgm:prSet/>
      <dgm:spPr/>
      <dgm:t>
        <a:bodyPr/>
        <a:lstStyle/>
        <a:p>
          <a:endParaRPr lang="es-PA"/>
        </a:p>
      </dgm:t>
    </dgm:pt>
    <dgm:pt modelId="{0AE833BE-1289-46C2-8BED-06DE793D5B44}">
      <dgm:prSet phldrT="[Texto]"/>
      <dgm:spPr/>
      <dgm:t>
        <a:bodyPr/>
        <a:lstStyle/>
        <a:p>
          <a:r>
            <a:rPr lang="es-PA" dirty="0"/>
            <a:t>Acelera la Progresión de la Nefropatía Diabética</a:t>
          </a:r>
        </a:p>
      </dgm:t>
    </dgm:pt>
    <dgm:pt modelId="{4670E331-7C51-4729-BCE7-5B88839CD5DF}" type="parTrans" cxnId="{BDD46CEB-0909-41C9-9568-D2128E69B125}">
      <dgm:prSet/>
      <dgm:spPr/>
      <dgm:t>
        <a:bodyPr/>
        <a:lstStyle/>
        <a:p>
          <a:endParaRPr lang="es-PA"/>
        </a:p>
      </dgm:t>
    </dgm:pt>
    <dgm:pt modelId="{379F7AA3-06AA-4E39-A38B-FE5DB5958036}" type="sibTrans" cxnId="{BDD46CEB-0909-41C9-9568-D2128E69B125}">
      <dgm:prSet/>
      <dgm:spPr/>
      <dgm:t>
        <a:bodyPr/>
        <a:lstStyle/>
        <a:p>
          <a:endParaRPr lang="es-PA"/>
        </a:p>
      </dgm:t>
    </dgm:pt>
    <dgm:pt modelId="{F24A36AA-E8C6-4590-B965-036F2AEFD0D7}">
      <dgm:prSet phldrT="[Texto]"/>
      <dgm:spPr/>
      <dgm:t>
        <a:bodyPr/>
        <a:lstStyle/>
        <a:p>
          <a:r>
            <a:rPr lang="es-PA" dirty="0"/>
            <a:t>Acelera la Progresión de la Nefropatía </a:t>
          </a:r>
        </a:p>
        <a:p>
          <a:r>
            <a:rPr lang="es-PA" dirty="0"/>
            <a:t>Hipertensiva</a:t>
          </a:r>
        </a:p>
      </dgm:t>
    </dgm:pt>
    <dgm:pt modelId="{753D736E-1F1B-462D-A23F-7B6BF5A8E640}" type="parTrans" cxnId="{85809213-6822-4C5C-867D-47EF8A95BD9E}">
      <dgm:prSet/>
      <dgm:spPr/>
      <dgm:t>
        <a:bodyPr/>
        <a:lstStyle/>
        <a:p>
          <a:endParaRPr lang="es-PA"/>
        </a:p>
      </dgm:t>
    </dgm:pt>
    <dgm:pt modelId="{9AB222F3-C962-428E-84BC-BF139CB9005A}" type="sibTrans" cxnId="{85809213-6822-4C5C-867D-47EF8A95BD9E}">
      <dgm:prSet/>
      <dgm:spPr/>
      <dgm:t>
        <a:bodyPr/>
        <a:lstStyle/>
        <a:p>
          <a:endParaRPr lang="es-PA"/>
        </a:p>
      </dgm:t>
    </dgm:pt>
    <dgm:pt modelId="{9AFF156B-2E88-4E1E-BE19-9E7CC6563651}">
      <dgm:prSet phldrT="[Texto]"/>
      <dgm:spPr/>
      <dgm:t>
        <a:bodyPr/>
        <a:lstStyle/>
        <a:p>
          <a:r>
            <a:rPr lang="es-PA" dirty="0"/>
            <a:t>Acelera la Progresión de </a:t>
          </a:r>
        </a:p>
        <a:p>
          <a:r>
            <a:rPr lang="es-PA" dirty="0"/>
            <a:t>Cualquier  enfermedad renal</a:t>
          </a:r>
        </a:p>
      </dgm:t>
    </dgm:pt>
    <dgm:pt modelId="{C9F67BD6-03AF-45B9-9C4C-3283124E27F5}" type="parTrans" cxnId="{0CFBACD9-5CDD-4E28-A73B-8EB98E57B8CB}">
      <dgm:prSet/>
      <dgm:spPr/>
      <dgm:t>
        <a:bodyPr/>
        <a:lstStyle/>
        <a:p>
          <a:endParaRPr lang="es-PA"/>
        </a:p>
      </dgm:t>
    </dgm:pt>
    <dgm:pt modelId="{73F07487-F8D6-4EA4-9842-F67513271F73}" type="sibTrans" cxnId="{0CFBACD9-5CDD-4E28-A73B-8EB98E57B8CB}">
      <dgm:prSet/>
      <dgm:spPr/>
      <dgm:t>
        <a:bodyPr/>
        <a:lstStyle/>
        <a:p>
          <a:endParaRPr lang="es-PA"/>
        </a:p>
      </dgm:t>
    </dgm:pt>
    <dgm:pt modelId="{35F40C41-F375-4650-84BF-65F50797CFAA}" type="pres">
      <dgm:prSet presAssocID="{3B01384F-AA71-4DC1-96B5-4887A5B9A153}" presName="diagram" presStyleCnt="0">
        <dgm:presLayoutVars>
          <dgm:dir/>
          <dgm:resizeHandles val="exact"/>
        </dgm:presLayoutVars>
      </dgm:prSet>
      <dgm:spPr/>
    </dgm:pt>
    <dgm:pt modelId="{11BC327F-F5BF-4E2C-AADA-93133CB416BE}" type="pres">
      <dgm:prSet presAssocID="{C788C316-9F62-4CE1-93D1-A0D6694D3ADA}" presName="node" presStyleLbl="node1" presStyleIdx="0" presStyleCnt="4">
        <dgm:presLayoutVars>
          <dgm:bulletEnabled val="1"/>
        </dgm:presLayoutVars>
      </dgm:prSet>
      <dgm:spPr/>
    </dgm:pt>
    <dgm:pt modelId="{8DCD353B-705A-49BD-9108-1CAE4A69C069}" type="pres">
      <dgm:prSet presAssocID="{B0DD0940-E23C-4290-BB04-325C6622E5D3}" presName="sibTrans" presStyleCnt="0"/>
      <dgm:spPr/>
    </dgm:pt>
    <dgm:pt modelId="{82AF33EC-563F-4F87-B960-8F55D5593E2F}" type="pres">
      <dgm:prSet presAssocID="{0AE833BE-1289-46C2-8BED-06DE793D5B44}" presName="node" presStyleLbl="node1" presStyleIdx="1" presStyleCnt="4">
        <dgm:presLayoutVars>
          <dgm:bulletEnabled val="1"/>
        </dgm:presLayoutVars>
      </dgm:prSet>
      <dgm:spPr/>
    </dgm:pt>
    <dgm:pt modelId="{37107189-0E4C-4884-9161-8F7838D9C8EF}" type="pres">
      <dgm:prSet presAssocID="{379F7AA3-06AA-4E39-A38B-FE5DB5958036}" presName="sibTrans" presStyleCnt="0"/>
      <dgm:spPr/>
    </dgm:pt>
    <dgm:pt modelId="{3D9C724E-A6E6-42A8-AC15-7565618A22EC}" type="pres">
      <dgm:prSet presAssocID="{F24A36AA-E8C6-4590-B965-036F2AEFD0D7}" presName="node" presStyleLbl="node1" presStyleIdx="2" presStyleCnt="4">
        <dgm:presLayoutVars>
          <dgm:bulletEnabled val="1"/>
        </dgm:presLayoutVars>
      </dgm:prSet>
      <dgm:spPr/>
    </dgm:pt>
    <dgm:pt modelId="{6BC27D2B-63AE-449F-A0C7-A0A544964F60}" type="pres">
      <dgm:prSet presAssocID="{9AB222F3-C962-428E-84BC-BF139CB9005A}" presName="sibTrans" presStyleCnt="0"/>
      <dgm:spPr/>
    </dgm:pt>
    <dgm:pt modelId="{DE130B68-E80A-40E6-80FA-1781AC57A345}" type="pres">
      <dgm:prSet presAssocID="{9AFF156B-2E88-4E1E-BE19-9E7CC6563651}" presName="node" presStyleLbl="node1" presStyleIdx="3" presStyleCnt="4">
        <dgm:presLayoutVars>
          <dgm:bulletEnabled val="1"/>
        </dgm:presLayoutVars>
      </dgm:prSet>
      <dgm:spPr/>
    </dgm:pt>
  </dgm:ptLst>
  <dgm:cxnLst>
    <dgm:cxn modelId="{85809213-6822-4C5C-867D-47EF8A95BD9E}" srcId="{3B01384F-AA71-4DC1-96B5-4887A5B9A153}" destId="{F24A36AA-E8C6-4590-B965-036F2AEFD0D7}" srcOrd="2" destOrd="0" parTransId="{753D736E-1F1B-462D-A23F-7B6BF5A8E640}" sibTransId="{9AB222F3-C962-428E-84BC-BF139CB9005A}"/>
    <dgm:cxn modelId="{F040295D-5F82-47CA-BEAE-555FAA06493A}" srcId="{3B01384F-AA71-4DC1-96B5-4887A5B9A153}" destId="{C788C316-9F62-4CE1-93D1-A0D6694D3ADA}" srcOrd="0" destOrd="0" parTransId="{54337A86-F1C4-4369-B6F6-13EAC85D856E}" sibTransId="{B0DD0940-E23C-4290-BB04-325C6622E5D3}"/>
    <dgm:cxn modelId="{29156744-C54E-4231-A8D9-BF2529856BFA}" type="presOf" srcId="{3B01384F-AA71-4DC1-96B5-4887A5B9A153}" destId="{35F40C41-F375-4650-84BF-65F50797CFAA}" srcOrd="0" destOrd="0" presId="urn:microsoft.com/office/officeart/2005/8/layout/default"/>
    <dgm:cxn modelId="{935A854A-8DEA-4134-A297-407C421B0A56}" type="presOf" srcId="{F24A36AA-E8C6-4590-B965-036F2AEFD0D7}" destId="{3D9C724E-A6E6-42A8-AC15-7565618A22EC}" srcOrd="0" destOrd="0" presId="urn:microsoft.com/office/officeart/2005/8/layout/default"/>
    <dgm:cxn modelId="{2A6C8751-1922-483E-BBF7-0618B4C28EC3}" type="presOf" srcId="{9AFF156B-2E88-4E1E-BE19-9E7CC6563651}" destId="{DE130B68-E80A-40E6-80FA-1781AC57A345}" srcOrd="0" destOrd="0" presId="urn:microsoft.com/office/officeart/2005/8/layout/default"/>
    <dgm:cxn modelId="{7EF2CC80-8B8E-44F8-B870-89E5EFA1784C}" type="presOf" srcId="{0AE833BE-1289-46C2-8BED-06DE793D5B44}" destId="{82AF33EC-563F-4F87-B960-8F55D5593E2F}" srcOrd="0" destOrd="0" presId="urn:microsoft.com/office/officeart/2005/8/layout/default"/>
    <dgm:cxn modelId="{5A3C0291-C69B-4D9A-B645-A257404A9C73}" type="presOf" srcId="{C788C316-9F62-4CE1-93D1-A0D6694D3ADA}" destId="{11BC327F-F5BF-4E2C-AADA-93133CB416BE}" srcOrd="0" destOrd="0" presId="urn:microsoft.com/office/officeart/2005/8/layout/default"/>
    <dgm:cxn modelId="{0CFBACD9-5CDD-4E28-A73B-8EB98E57B8CB}" srcId="{3B01384F-AA71-4DC1-96B5-4887A5B9A153}" destId="{9AFF156B-2E88-4E1E-BE19-9E7CC6563651}" srcOrd="3" destOrd="0" parTransId="{C9F67BD6-03AF-45B9-9C4C-3283124E27F5}" sibTransId="{73F07487-F8D6-4EA4-9842-F67513271F73}"/>
    <dgm:cxn modelId="{BDD46CEB-0909-41C9-9568-D2128E69B125}" srcId="{3B01384F-AA71-4DC1-96B5-4887A5B9A153}" destId="{0AE833BE-1289-46C2-8BED-06DE793D5B44}" srcOrd="1" destOrd="0" parTransId="{4670E331-7C51-4729-BCE7-5B88839CD5DF}" sibTransId="{379F7AA3-06AA-4E39-A38B-FE5DB5958036}"/>
    <dgm:cxn modelId="{23E79D52-2258-4C16-8741-D70E6922B76E}" type="presParOf" srcId="{35F40C41-F375-4650-84BF-65F50797CFAA}" destId="{11BC327F-F5BF-4E2C-AADA-93133CB416BE}" srcOrd="0" destOrd="0" presId="urn:microsoft.com/office/officeart/2005/8/layout/default"/>
    <dgm:cxn modelId="{636C103F-DB59-4B2D-8C22-869BA59D1700}" type="presParOf" srcId="{35F40C41-F375-4650-84BF-65F50797CFAA}" destId="{8DCD353B-705A-49BD-9108-1CAE4A69C069}" srcOrd="1" destOrd="0" presId="urn:microsoft.com/office/officeart/2005/8/layout/default"/>
    <dgm:cxn modelId="{3EDFC9A6-A600-4557-B6F7-DDC6263D3364}" type="presParOf" srcId="{35F40C41-F375-4650-84BF-65F50797CFAA}" destId="{82AF33EC-563F-4F87-B960-8F55D5593E2F}" srcOrd="2" destOrd="0" presId="urn:microsoft.com/office/officeart/2005/8/layout/default"/>
    <dgm:cxn modelId="{F935CC2D-A8BD-42A9-9E15-9DE01FC6F9C0}" type="presParOf" srcId="{35F40C41-F375-4650-84BF-65F50797CFAA}" destId="{37107189-0E4C-4884-9161-8F7838D9C8EF}" srcOrd="3" destOrd="0" presId="urn:microsoft.com/office/officeart/2005/8/layout/default"/>
    <dgm:cxn modelId="{970B3EA6-FFED-47E7-A088-540DB4EAC9CE}" type="presParOf" srcId="{35F40C41-F375-4650-84BF-65F50797CFAA}" destId="{3D9C724E-A6E6-42A8-AC15-7565618A22EC}" srcOrd="4" destOrd="0" presId="urn:microsoft.com/office/officeart/2005/8/layout/default"/>
    <dgm:cxn modelId="{D39DCD77-46DA-4208-8D13-7B48694F913D}" type="presParOf" srcId="{35F40C41-F375-4650-84BF-65F50797CFAA}" destId="{6BC27D2B-63AE-449F-A0C7-A0A544964F60}" srcOrd="5" destOrd="0" presId="urn:microsoft.com/office/officeart/2005/8/layout/default"/>
    <dgm:cxn modelId="{8B64B85D-2EE0-4FA7-A5C8-C183F3CE26B8}" type="presParOf" srcId="{35F40C41-F375-4650-84BF-65F50797CFAA}" destId="{DE130B68-E80A-40E6-80FA-1781AC57A345}"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B01384F-AA71-4DC1-96B5-4887A5B9A15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PA"/>
        </a:p>
      </dgm:t>
    </dgm:pt>
    <dgm:pt modelId="{9AFF156B-2E88-4E1E-BE19-9E7CC6563651}">
      <dgm:prSet phldrT="[Texto]"/>
      <dgm:spPr/>
      <dgm:t>
        <a:bodyPr/>
        <a:lstStyle/>
        <a:p>
          <a:r>
            <a:rPr lang="es-PA" dirty="0"/>
            <a:t>Carcinoma Renal y de vías urinarias</a:t>
          </a:r>
        </a:p>
      </dgm:t>
    </dgm:pt>
    <dgm:pt modelId="{C9F67BD6-03AF-45B9-9C4C-3283124E27F5}" type="parTrans" cxnId="{0CFBACD9-5CDD-4E28-A73B-8EB98E57B8CB}">
      <dgm:prSet/>
      <dgm:spPr/>
      <dgm:t>
        <a:bodyPr/>
        <a:lstStyle/>
        <a:p>
          <a:endParaRPr lang="es-PA"/>
        </a:p>
      </dgm:t>
    </dgm:pt>
    <dgm:pt modelId="{73F07487-F8D6-4EA4-9842-F67513271F73}" type="sibTrans" cxnId="{0CFBACD9-5CDD-4E28-A73B-8EB98E57B8CB}">
      <dgm:prSet/>
      <dgm:spPr/>
      <dgm:t>
        <a:bodyPr/>
        <a:lstStyle/>
        <a:p>
          <a:endParaRPr lang="es-PA"/>
        </a:p>
      </dgm:t>
    </dgm:pt>
    <dgm:pt modelId="{6AA4BFA4-A90D-474E-822F-BF89195AABC8}">
      <dgm:prSet phldrT="[Texto]"/>
      <dgm:spPr/>
      <dgm:t>
        <a:bodyPr/>
        <a:lstStyle/>
        <a:p>
          <a:r>
            <a:rPr lang="es-PA" dirty="0"/>
            <a:t>Aumenta el Riesgo cardiovascular en Pacientes con Enfermedad Renal</a:t>
          </a:r>
        </a:p>
      </dgm:t>
    </dgm:pt>
    <dgm:pt modelId="{3D6095C4-6381-4DB8-99D0-2D0B547885C8}" type="parTrans" cxnId="{57262CF6-0470-40D9-881A-A0273E8A683E}">
      <dgm:prSet/>
      <dgm:spPr/>
      <dgm:t>
        <a:bodyPr/>
        <a:lstStyle/>
        <a:p>
          <a:endParaRPr lang="es-PA"/>
        </a:p>
      </dgm:t>
    </dgm:pt>
    <dgm:pt modelId="{306350C6-C366-4EEA-A35F-A78C5600F484}" type="sibTrans" cxnId="{57262CF6-0470-40D9-881A-A0273E8A683E}">
      <dgm:prSet/>
      <dgm:spPr/>
      <dgm:t>
        <a:bodyPr/>
        <a:lstStyle/>
        <a:p>
          <a:endParaRPr lang="es-PA"/>
        </a:p>
      </dgm:t>
    </dgm:pt>
    <dgm:pt modelId="{CC566193-2BEC-43D6-9686-B7F810FE2075}">
      <dgm:prSet phldrT="[Texto]"/>
      <dgm:spPr/>
      <dgm:t>
        <a:bodyPr/>
        <a:lstStyle/>
        <a:p>
          <a:r>
            <a:rPr lang="es-PA" dirty="0"/>
            <a:t>Reduce Sobrevida de injertos renales</a:t>
          </a:r>
        </a:p>
      </dgm:t>
    </dgm:pt>
    <dgm:pt modelId="{C9F52389-A09F-40C9-BEAC-493BC6A89565}" type="parTrans" cxnId="{68E71B0D-FD56-4F30-8205-499C0C822DAF}">
      <dgm:prSet/>
      <dgm:spPr/>
      <dgm:t>
        <a:bodyPr/>
        <a:lstStyle/>
        <a:p>
          <a:endParaRPr lang="es-PA"/>
        </a:p>
      </dgm:t>
    </dgm:pt>
    <dgm:pt modelId="{279B6BF9-9D85-460F-A42F-C2F2FC291C48}" type="sibTrans" cxnId="{68E71B0D-FD56-4F30-8205-499C0C822DAF}">
      <dgm:prSet/>
      <dgm:spPr/>
      <dgm:t>
        <a:bodyPr/>
        <a:lstStyle/>
        <a:p>
          <a:endParaRPr lang="es-PA"/>
        </a:p>
      </dgm:t>
    </dgm:pt>
    <dgm:pt modelId="{8CC1C539-FBC6-4CAF-9C65-661189EB1AB3}">
      <dgm:prSet/>
      <dgm:spPr/>
      <dgm:t>
        <a:bodyPr/>
        <a:lstStyle/>
        <a:p>
          <a:r>
            <a:rPr lang="es-PA"/>
            <a:t>Induce nefropatía Isquémica y Estenosis Arterial Renal</a:t>
          </a:r>
          <a:endParaRPr lang="es-PA" dirty="0"/>
        </a:p>
      </dgm:t>
    </dgm:pt>
    <dgm:pt modelId="{A978541D-5C47-4CDD-9BF8-085CD7B27EC7}" type="parTrans" cxnId="{5A7432AB-3A40-4A61-B8DA-8D3804001ECD}">
      <dgm:prSet/>
      <dgm:spPr/>
      <dgm:t>
        <a:bodyPr/>
        <a:lstStyle/>
        <a:p>
          <a:endParaRPr lang="es-PA"/>
        </a:p>
      </dgm:t>
    </dgm:pt>
    <dgm:pt modelId="{1FA7F370-1CD8-4893-B975-BC6D58610B4B}" type="sibTrans" cxnId="{5A7432AB-3A40-4A61-B8DA-8D3804001ECD}">
      <dgm:prSet/>
      <dgm:spPr/>
      <dgm:t>
        <a:bodyPr/>
        <a:lstStyle/>
        <a:p>
          <a:endParaRPr lang="es-PA"/>
        </a:p>
      </dgm:t>
    </dgm:pt>
    <dgm:pt modelId="{35F40C41-F375-4650-84BF-65F50797CFAA}" type="pres">
      <dgm:prSet presAssocID="{3B01384F-AA71-4DC1-96B5-4887A5B9A153}" presName="diagram" presStyleCnt="0">
        <dgm:presLayoutVars>
          <dgm:dir/>
          <dgm:resizeHandles val="exact"/>
        </dgm:presLayoutVars>
      </dgm:prSet>
      <dgm:spPr/>
    </dgm:pt>
    <dgm:pt modelId="{9E2D6C12-FEA5-40AF-AB48-69157E9EDA38}" type="pres">
      <dgm:prSet presAssocID="{8CC1C539-FBC6-4CAF-9C65-661189EB1AB3}" presName="node" presStyleLbl="node1" presStyleIdx="0" presStyleCnt="4">
        <dgm:presLayoutVars>
          <dgm:bulletEnabled val="1"/>
        </dgm:presLayoutVars>
      </dgm:prSet>
      <dgm:spPr/>
    </dgm:pt>
    <dgm:pt modelId="{EE69E967-9E5D-4DD8-AA58-2089A14A9A21}" type="pres">
      <dgm:prSet presAssocID="{1FA7F370-1CD8-4893-B975-BC6D58610B4B}" presName="sibTrans" presStyleCnt="0"/>
      <dgm:spPr/>
    </dgm:pt>
    <dgm:pt modelId="{DE130B68-E80A-40E6-80FA-1781AC57A345}" type="pres">
      <dgm:prSet presAssocID="{9AFF156B-2E88-4E1E-BE19-9E7CC6563651}" presName="node" presStyleLbl="node1" presStyleIdx="1" presStyleCnt="4">
        <dgm:presLayoutVars>
          <dgm:bulletEnabled val="1"/>
        </dgm:presLayoutVars>
      </dgm:prSet>
      <dgm:spPr/>
    </dgm:pt>
    <dgm:pt modelId="{18432B94-E564-48DA-9E61-A493609577D6}" type="pres">
      <dgm:prSet presAssocID="{73F07487-F8D6-4EA4-9842-F67513271F73}" presName="sibTrans" presStyleCnt="0"/>
      <dgm:spPr/>
    </dgm:pt>
    <dgm:pt modelId="{BD3CD4B4-2EA5-4F58-823E-E3A94D1B3DE7}" type="pres">
      <dgm:prSet presAssocID="{CC566193-2BEC-43D6-9686-B7F810FE2075}" presName="node" presStyleLbl="node1" presStyleIdx="2" presStyleCnt="4">
        <dgm:presLayoutVars>
          <dgm:bulletEnabled val="1"/>
        </dgm:presLayoutVars>
      </dgm:prSet>
      <dgm:spPr/>
    </dgm:pt>
    <dgm:pt modelId="{59D13198-57C5-4E4C-97B8-F8859A59C161}" type="pres">
      <dgm:prSet presAssocID="{279B6BF9-9D85-460F-A42F-C2F2FC291C48}" presName="sibTrans" presStyleCnt="0"/>
      <dgm:spPr/>
    </dgm:pt>
    <dgm:pt modelId="{0488D6E6-D13C-4802-B111-1B2C36253C9B}" type="pres">
      <dgm:prSet presAssocID="{6AA4BFA4-A90D-474E-822F-BF89195AABC8}" presName="node" presStyleLbl="node1" presStyleIdx="3" presStyleCnt="4">
        <dgm:presLayoutVars>
          <dgm:bulletEnabled val="1"/>
        </dgm:presLayoutVars>
      </dgm:prSet>
      <dgm:spPr/>
    </dgm:pt>
  </dgm:ptLst>
  <dgm:cxnLst>
    <dgm:cxn modelId="{68E71B0D-FD56-4F30-8205-499C0C822DAF}" srcId="{3B01384F-AA71-4DC1-96B5-4887A5B9A153}" destId="{CC566193-2BEC-43D6-9686-B7F810FE2075}" srcOrd="2" destOrd="0" parTransId="{C9F52389-A09F-40C9-BEAC-493BC6A89565}" sibTransId="{279B6BF9-9D85-460F-A42F-C2F2FC291C48}"/>
    <dgm:cxn modelId="{94973160-F7EB-44DC-88EF-A3154A33B14E}" type="presOf" srcId="{6AA4BFA4-A90D-474E-822F-BF89195AABC8}" destId="{0488D6E6-D13C-4802-B111-1B2C36253C9B}" srcOrd="0" destOrd="0" presId="urn:microsoft.com/office/officeart/2005/8/layout/default"/>
    <dgm:cxn modelId="{29156744-C54E-4231-A8D9-BF2529856BFA}" type="presOf" srcId="{3B01384F-AA71-4DC1-96B5-4887A5B9A153}" destId="{35F40C41-F375-4650-84BF-65F50797CFAA}" srcOrd="0" destOrd="0" presId="urn:microsoft.com/office/officeart/2005/8/layout/default"/>
    <dgm:cxn modelId="{C12F7D50-E029-491F-8277-B91F3E41108E}" type="presOf" srcId="{CC566193-2BEC-43D6-9686-B7F810FE2075}" destId="{BD3CD4B4-2EA5-4F58-823E-E3A94D1B3DE7}" srcOrd="0" destOrd="0" presId="urn:microsoft.com/office/officeart/2005/8/layout/default"/>
    <dgm:cxn modelId="{2A6C8751-1922-483E-BBF7-0618B4C28EC3}" type="presOf" srcId="{9AFF156B-2E88-4E1E-BE19-9E7CC6563651}" destId="{DE130B68-E80A-40E6-80FA-1781AC57A345}" srcOrd="0" destOrd="0" presId="urn:microsoft.com/office/officeart/2005/8/layout/default"/>
    <dgm:cxn modelId="{4645C951-DA0A-4690-A464-6C3A1F209A9E}" type="presOf" srcId="{8CC1C539-FBC6-4CAF-9C65-661189EB1AB3}" destId="{9E2D6C12-FEA5-40AF-AB48-69157E9EDA38}" srcOrd="0" destOrd="0" presId="urn:microsoft.com/office/officeart/2005/8/layout/default"/>
    <dgm:cxn modelId="{5A7432AB-3A40-4A61-B8DA-8D3804001ECD}" srcId="{3B01384F-AA71-4DC1-96B5-4887A5B9A153}" destId="{8CC1C539-FBC6-4CAF-9C65-661189EB1AB3}" srcOrd="0" destOrd="0" parTransId="{A978541D-5C47-4CDD-9BF8-085CD7B27EC7}" sibTransId="{1FA7F370-1CD8-4893-B975-BC6D58610B4B}"/>
    <dgm:cxn modelId="{0CFBACD9-5CDD-4E28-A73B-8EB98E57B8CB}" srcId="{3B01384F-AA71-4DC1-96B5-4887A5B9A153}" destId="{9AFF156B-2E88-4E1E-BE19-9E7CC6563651}" srcOrd="1" destOrd="0" parTransId="{C9F67BD6-03AF-45B9-9C4C-3283124E27F5}" sibTransId="{73F07487-F8D6-4EA4-9842-F67513271F73}"/>
    <dgm:cxn modelId="{57262CF6-0470-40D9-881A-A0273E8A683E}" srcId="{3B01384F-AA71-4DC1-96B5-4887A5B9A153}" destId="{6AA4BFA4-A90D-474E-822F-BF89195AABC8}" srcOrd="3" destOrd="0" parTransId="{3D6095C4-6381-4DB8-99D0-2D0B547885C8}" sibTransId="{306350C6-C366-4EEA-A35F-A78C5600F484}"/>
    <dgm:cxn modelId="{7100C7A9-28B4-4F69-8953-B4991F96E051}" type="presParOf" srcId="{35F40C41-F375-4650-84BF-65F50797CFAA}" destId="{9E2D6C12-FEA5-40AF-AB48-69157E9EDA38}" srcOrd="0" destOrd="0" presId="urn:microsoft.com/office/officeart/2005/8/layout/default"/>
    <dgm:cxn modelId="{878D0F2C-98C1-4C14-BDED-BF34FF5A62F2}" type="presParOf" srcId="{35F40C41-F375-4650-84BF-65F50797CFAA}" destId="{EE69E967-9E5D-4DD8-AA58-2089A14A9A21}" srcOrd="1" destOrd="0" presId="urn:microsoft.com/office/officeart/2005/8/layout/default"/>
    <dgm:cxn modelId="{8B64B85D-2EE0-4FA7-A5C8-C183F3CE26B8}" type="presParOf" srcId="{35F40C41-F375-4650-84BF-65F50797CFAA}" destId="{DE130B68-E80A-40E6-80FA-1781AC57A345}" srcOrd="2" destOrd="0" presId="urn:microsoft.com/office/officeart/2005/8/layout/default"/>
    <dgm:cxn modelId="{C3C953FD-5461-46B6-BB7D-E0B614D2ECAD}" type="presParOf" srcId="{35F40C41-F375-4650-84BF-65F50797CFAA}" destId="{18432B94-E564-48DA-9E61-A493609577D6}" srcOrd="3" destOrd="0" presId="urn:microsoft.com/office/officeart/2005/8/layout/default"/>
    <dgm:cxn modelId="{D9802050-8210-4889-931A-5D666379D598}" type="presParOf" srcId="{35F40C41-F375-4650-84BF-65F50797CFAA}" destId="{BD3CD4B4-2EA5-4F58-823E-E3A94D1B3DE7}" srcOrd="4" destOrd="0" presId="urn:microsoft.com/office/officeart/2005/8/layout/default"/>
    <dgm:cxn modelId="{8C4CEC4D-2CDC-4402-BA3E-7B2BADA2778C}" type="presParOf" srcId="{35F40C41-F375-4650-84BF-65F50797CFAA}" destId="{59D13198-57C5-4E4C-97B8-F8859A59C161}" srcOrd="5" destOrd="0" presId="urn:microsoft.com/office/officeart/2005/8/layout/default"/>
    <dgm:cxn modelId="{66E44094-6B67-43B2-8E42-3C4E0B5B3C9C}" type="presParOf" srcId="{35F40C41-F375-4650-84BF-65F50797CFAA}" destId="{0488D6E6-D13C-4802-B111-1B2C36253C9B}"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7C9F60-7312-4051-AD94-48F06B08CAD1}">
      <dsp:nvSpPr>
        <dsp:cNvPr id="0" name=""/>
        <dsp:cNvSpPr/>
      </dsp:nvSpPr>
      <dsp:spPr>
        <a:xfrm rot="5400000">
          <a:off x="-304902" y="305149"/>
          <a:ext cx="2032685" cy="1422879"/>
        </a:xfrm>
        <a:prstGeom prst="chevron">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100000"/>
            </a:lnSpc>
            <a:spcBef>
              <a:spcPct val="0"/>
            </a:spcBef>
            <a:spcAft>
              <a:spcPct val="35000"/>
            </a:spcAft>
            <a:buNone/>
          </a:pPr>
          <a:r>
            <a:rPr lang="es-PA" sz="1200" kern="1200" dirty="0"/>
            <a:t>HEMODINÁMICOS</a:t>
          </a:r>
        </a:p>
      </dsp:txBody>
      <dsp:txXfrm rot="-5400000">
        <a:off x="2" y="711686"/>
        <a:ext cx="1422879" cy="609806"/>
      </dsp:txXfrm>
    </dsp:sp>
    <dsp:sp modelId="{0F7D1AE1-7B7B-433B-B884-67081D8EB9BF}">
      <dsp:nvSpPr>
        <dsp:cNvPr id="0" name=""/>
        <dsp:cNvSpPr/>
      </dsp:nvSpPr>
      <dsp:spPr>
        <a:xfrm rot="5400000">
          <a:off x="2783422" y="-1360296"/>
          <a:ext cx="1321245" cy="4042331"/>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PA" sz="2000" kern="1200"/>
            <a:t>HEMODINAMIA SISTÉMICA</a:t>
          </a:r>
        </a:p>
        <a:p>
          <a:pPr marL="228600" lvl="1" indent="-228600" algn="l" defTabSz="889000">
            <a:lnSpc>
              <a:spcPct val="90000"/>
            </a:lnSpc>
            <a:spcBef>
              <a:spcPct val="0"/>
            </a:spcBef>
            <a:spcAft>
              <a:spcPct val="15000"/>
            </a:spcAft>
            <a:buChar char="•"/>
          </a:pPr>
          <a:r>
            <a:rPr lang="es-PA" sz="2000" kern="1200"/>
            <a:t>HEMODINAMIA RENAL</a:t>
          </a:r>
        </a:p>
      </dsp:txBody>
      <dsp:txXfrm rot="-5400000">
        <a:off x="1422879" y="64745"/>
        <a:ext cx="3977833" cy="1192249"/>
      </dsp:txXfrm>
    </dsp:sp>
    <dsp:sp modelId="{CC6B9144-5825-478A-A2DE-FFBF7741526E}">
      <dsp:nvSpPr>
        <dsp:cNvPr id="0" name=""/>
        <dsp:cNvSpPr/>
      </dsp:nvSpPr>
      <dsp:spPr>
        <a:xfrm rot="5400000">
          <a:off x="-304902" y="2049592"/>
          <a:ext cx="2032685" cy="1422879"/>
        </a:xfrm>
        <a:prstGeom prst="chevron">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100000"/>
            </a:lnSpc>
            <a:spcBef>
              <a:spcPct val="0"/>
            </a:spcBef>
            <a:spcAft>
              <a:spcPct val="35000"/>
            </a:spcAft>
            <a:buNone/>
          </a:pPr>
          <a:r>
            <a:rPr lang="es-PA" sz="1200" kern="1200" dirty="0"/>
            <a:t>NO HEMODINÁMICOS</a:t>
          </a:r>
        </a:p>
      </dsp:txBody>
      <dsp:txXfrm rot="-5400000">
        <a:off x="2" y="2456129"/>
        <a:ext cx="1422879" cy="609806"/>
      </dsp:txXfrm>
    </dsp:sp>
    <dsp:sp modelId="{7BE860E9-B203-4771-878F-D828C635410C}">
      <dsp:nvSpPr>
        <dsp:cNvPr id="0" name=""/>
        <dsp:cNvSpPr/>
      </dsp:nvSpPr>
      <dsp:spPr>
        <a:xfrm rot="5400000">
          <a:off x="2783422" y="384147"/>
          <a:ext cx="1321245" cy="4042331"/>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endParaRPr lang="es-PA" sz="1400" kern="1200"/>
        </a:p>
        <a:p>
          <a:pPr marL="114300" lvl="1" indent="-114300" algn="l" defTabSz="622300">
            <a:lnSpc>
              <a:spcPct val="90000"/>
            </a:lnSpc>
            <a:spcBef>
              <a:spcPct val="0"/>
            </a:spcBef>
            <a:spcAft>
              <a:spcPct val="15000"/>
            </a:spcAft>
            <a:buChar char="•"/>
          </a:pPr>
          <a:r>
            <a:rPr lang="es-PA" sz="1400" kern="1200"/>
            <a:t>INJURIA DE CELULAS ENDOTELIALES</a:t>
          </a:r>
        </a:p>
        <a:p>
          <a:pPr marL="114300" lvl="1" indent="-114300" algn="l" defTabSz="622300">
            <a:lnSpc>
              <a:spcPct val="90000"/>
            </a:lnSpc>
            <a:spcBef>
              <a:spcPct val="0"/>
            </a:spcBef>
            <a:spcAft>
              <a:spcPct val="15000"/>
            </a:spcAft>
            <a:buChar char="•"/>
          </a:pPr>
          <a:r>
            <a:rPr lang="es-PA" sz="1400" kern="1200"/>
            <a:t>TOXICIDAD TUBULAR</a:t>
          </a:r>
        </a:p>
        <a:p>
          <a:pPr marL="114300" lvl="1" indent="-114300" algn="l" defTabSz="622300">
            <a:lnSpc>
              <a:spcPct val="90000"/>
            </a:lnSpc>
            <a:spcBef>
              <a:spcPct val="0"/>
            </a:spcBef>
            <a:spcAft>
              <a:spcPct val="15000"/>
            </a:spcAft>
            <a:buChar char="•"/>
          </a:pPr>
          <a:r>
            <a:rPr lang="es-PA" sz="1400" kern="1200"/>
            <a:t>ESTRÉS OXIDATIVO</a:t>
          </a:r>
        </a:p>
        <a:p>
          <a:pPr marL="114300" lvl="1" indent="-114300" algn="l" defTabSz="622300">
            <a:lnSpc>
              <a:spcPct val="90000"/>
            </a:lnSpc>
            <a:spcBef>
              <a:spcPct val="0"/>
            </a:spcBef>
            <a:spcAft>
              <a:spcPct val="15000"/>
            </a:spcAft>
            <a:buChar char="•"/>
          </a:pPr>
          <a:endParaRPr lang="es-PA" sz="1400" kern="1200"/>
        </a:p>
      </dsp:txBody>
      <dsp:txXfrm rot="-5400000">
        <a:off x="1422879" y="1809188"/>
        <a:ext cx="3977833" cy="11922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BC327F-F5BF-4E2C-AADA-93133CB416BE}">
      <dsp:nvSpPr>
        <dsp:cNvPr id="0" name=""/>
        <dsp:cNvSpPr/>
      </dsp:nvSpPr>
      <dsp:spPr>
        <a:xfrm>
          <a:off x="124350" y="1003"/>
          <a:ext cx="2848165" cy="170889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PA" sz="2300" kern="1200" dirty="0"/>
            <a:t>Microalbuminuria</a:t>
          </a:r>
        </a:p>
        <a:p>
          <a:pPr marL="0" lvl="0" indent="0" algn="ctr" defTabSz="1022350">
            <a:lnSpc>
              <a:spcPct val="90000"/>
            </a:lnSpc>
            <a:spcBef>
              <a:spcPct val="0"/>
            </a:spcBef>
            <a:spcAft>
              <a:spcPct val="35000"/>
            </a:spcAft>
            <a:buNone/>
          </a:pPr>
          <a:r>
            <a:rPr lang="es-PA" sz="2300" kern="1200" dirty="0"/>
            <a:t>e </a:t>
          </a:r>
          <a:r>
            <a:rPr lang="es-PA" sz="2300" kern="1200" dirty="0" err="1"/>
            <a:t>Hiperfiltración</a:t>
          </a:r>
          <a:endParaRPr lang="es-PA" sz="2300" kern="1200" dirty="0"/>
        </a:p>
      </dsp:txBody>
      <dsp:txXfrm>
        <a:off x="124350" y="1003"/>
        <a:ext cx="2848165" cy="1708899"/>
      </dsp:txXfrm>
    </dsp:sp>
    <dsp:sp modelId="{82AF33EC-563F-4F87-B960-8F55D5593E2F}">
      <dsp:nvSpPr>
        <dsp:cNvPr id="0" name=""/>
        <dsp:cNvSpPr/>
      </dsp:nvSpPr>
      <dsp:spPr>
        <a:xfrm>
          <a:off x="3257332" y="1003"/>
          <a:ext cx="2848165" cy="170889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PA" sz="2300" kern="1200" dirty="0"/>
            <a:t>Acelera la Progresión de la Nefropatía Diabética</a:t>
          </a:r>
        </a:p>
      </dsp:txBody>
      <dsp:txXfrm>
        <a:off x="3257332" y="1003"/>
        <a:ext cx="2848165" cy="1708899"/>
      </dsp:txXfrm>
    </dsp:sp>
    <dsp:sp modelId="{3D9C724E-A6E6-42A8-AC15-7565618A22EC}">
      <dsp:nvSpPr>
        <dsp:cNvPr id="0" name=""/>
        <dsp:cNvSpPr/>
      </dsp:nvSpPr>
      <dsp:spPr>
        <a:xfrm>
          <a:off x="6390315" y="1003"/>
          <a:ext cx="2848165" cy="170889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PA" sz="2300" kern="1200" dirty="0"/>
            <a:t>Acelera la Progresión de la Nefropatía </a:t>
          </a:r>
        </a:p>
        <a:p>
          <a:pPr marL="0" lvl="0" indent="0" algn="ctr" defTabSz="1022350">
            <a:lnSpc>
              <a:spcPct val="90000"/>
            </a:lnSpc>
            <a:spcBef>
              <a:spcPct val="0"/>
            </a:spcBef>
            <a:spcAft>
              <a:spcPct val="35000"/>
            </a:spcAft>
            <a:buNone/>
          </a:pPr>
          <a:r>
            <a:rPr lang="es-PA" sz="2300" kern="1200" dirty="0"/>
            <a:t>Hipertensiva</a:t>
          </a:r>
        </a:p>
      </dsp:txBody>
      <dsp:txXfrm>
        <a:off x="6390315" y="1003"/>
        <a:ext cx="2848165" cy="1708899"/>
      </dsp:txXfrm>
    </dsp:sp>
    <dsp:sp modelId="{DE130B68-E80A-40E6-80FA-1781AC57A345}">
      <dsp:nvSpPr>
        <dsp:cNvPr id="0" name=""/>
        <dsp:cNvSpPr/>
      </dsp:nvSpPr>
      <dsp:spPr>
        <a:xfrm>
          <a:off x="3257332" y="1994719"/>
          <a:ext cx="2848165" cy="170889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PA" sz="2300" kern="1200" dirty="0"/>
            <a:t>Acelera la Progresión de </a:t>
          </a:r>
        </a:p>
        <a:p>
          <a:pPr marL="0" lvl="0" indent="0" algn="ctr" defTabSz="1022350">
            <a:lnSpc>
              <a:spcPct val="90000"/>
            </a:lnSpc>
            <a:spcBef>
              <a:spcPct val="0"/>
            </a:spcBef>
            <a:spcAft>
              <a:spcPct val="35000"/>
            </a:spcAft>
            <a:buNone/>
          </a:pPr>
          <a:r>
            <a:rPr lang="es-PA" sz="2300" kern="1200" dirty="0"/>
            <a:t>Cualquier  enfermedad renal</a:t>
          </a:r>
        </a:p>
      </dsp:txBody>
      <dsp:txXfrm>
        <a:off x="3257332" y="1994719"/>
        <a:ext cx="2848165" cy="17088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2D6C12-FEA5-40AF-AB48-69157E9EDA38}">
      <dsp:nvSpPr>
        <dsp:cNvPr id="0" name=""/>
        <dsp:cNvSpPr/>
      </dsp:nvSpPr>
      <dsp:spPr>
        <a:xfrm>
          <a:off x="124350" y="1003"/>
          <a:ext cx="2848165" cy="170889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PA" sz="2300" kern="1200"/>
            <a:t>Induce nefropatía Isquémica y Estenosis Arterial Renal</a:t>
          </a:r>
          <a:endParaRPr lang="es-PA" sz="2300" kern="1200" dirty="0"/>
        </a:p>
      </dsp:txBody>
      <dsp:txXfrm>
        <a:off x="124350" y="1003"/>
        <a:ext cx="2848165" cy="1708899"/>
      </dsp:txXfrm>
    </dsp:sp>
    <dsp:sp modelId="{DE130B68-E80A-40E6-80FA-1781AC57A345}">
      <dsp:nvSpPr>
        <dsp:cNvPr id="0" name=""/>
        <dsp:cNvSpPr/>
      </dsp:nvSpPr>
      <dsp:spPr>
        <a:xfrm>
          <a:off x="3257332" y="1003"/>
          <a:ext cx="2848165" cy="170889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PA" sz="2300" kern="1200" dirty="0"/>
            <a:t>Carcinoma Renal y de vías urinarias</a:t>
          </a:r>
        </a:p>
      </dsp:txBody>
      <dsp:txXfrm>
        <a:off x="3257332" y="1003"/>
        <a:ext cx="2848165" cy="1708899"/>
      </dsp:txXfrm>
    </dsp:sp>
    <dsp:sp modelId="{BD3CD4B4-2EA5-4F58-823E-E3A94D1B3DE7}">
      <dsp:nvSpPr>
        <dsp:cNvPr id="0" name=""/>
        <dsp:cNvSpPr/>
      </dsp:nvSpPr>
      <dsp:spPr>
        <a:xfrm>
          <a:off x="6390315" y="1003"/>
          <a:ext cx="2848165" cy="170889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PA" sz="2300" kern="1200" dirty="0"/>
            <a:t>Reduce Sobrevida de injertos renales</a:t>
          </a:r>
        </a:p>
      </dsp:txBody>
      <dsp:txXfrm>
        <a:off x="6390315" y="1003"/>
        <a:ext cx="2848165" cy="1708899"/>
      </dsp:txXfrm>
    </dsp:sp>
    <dsp:sp modelId="{0488D6E6-D13C-4802-B111-1B2C36253C9B}">
      <dsp:nvSpPr>
        <dsp:cNvPr id="0" name=""/>
        <dsp:cNvSpPr/>
      </dsp:nvSpPr>
      <dsp:spPr>
        <a:xfrm>
          <a:off x="3257332" y="1994719"/>
          <a:ext cx="2848165" cy="170889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PA" sz="2300" kern="1200" dirty="0"/>
            <a:t>Aumenta el Riesgo cardiovascular en Pacientes con Enfermedad Renal</a:t>
          </a:r>
        </a:p>
      </dsp:txBody>
      <dsp:txXfrm>
        <a:off x="3257332" y="1994719"/>
        <a:ext cx="2848165" cy="170889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A"/>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BE2BBB-2035-438D-A131-16E042FCD171}" type="datetimeFigureOut">
              <a:rPr lang="es-PA" smtClean="0"/>
              <a:t>11/21/2018</a:t>
            </a:fld>
            <a:endParaRPr lang="es-PA"/>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PA"/>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A"/>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A"/>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A23B9A-CD6A-4810-8B46-0FB2F12D7DB2}" type="slidenum">
              <a:rPr lang="es-PA" smtClean="0"/>
              <a:t>‹Nº›</a:t>
            </a:fld>
            <a:endParaRPr lang="es-PA"/>
          </a:p>
        </p:txBody>
      </p:sp>
    </p:spTree>
    <p:extLst>
      <p:ext uri="{BB962C8B-B14F-4D97-AF65-F5344CB8AC3E}">
        <p14:creationId xmlns:p14="http://schemas.microsoft.com/office/powerpoint/2010/main" val="3840524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PA" dirty="0"/>
              <a:t>Un 70% de estas muertes ocurrirán en los países en vía de desarrollo</a:t>
            </a:r>
          </a:p>
        </p:txBody>
      </p:sp>
      <p:sp>
        <p:nvSpPr>
          <p:cNvPr id="4" name="Marcador de número de diapositiva 3"/>
          <p:cNvSpPr>
            <a:spLocks noGrp="1"/>
          </p:cNvSpPr>
          <p:nvPr>
            <p:ph type="sldNum" sz="quarter" idx="5"/>
          </p:nvPr>
        </p:nvSpPr>
        <p:spPr/>
        <p:txBody>
          <a:bodyPr/>
          <a:lstStyle/>
          <a:p>
            <a:fld id="{81A23B9A-CD6A-4810-8B46-0FB2F12D7DB2}" type="slidenum">
              <a:rPr lang="es-PA" smtClean="0"/>
              <a:t>4</a:t>
            </a:fld>
            <a:endParaRPr lang="es-PA"/>
          </a:p>
        </p:txBody>
      </p:sp>
    </p:spTree>
    <p:extLst>
      <p:ext uri="{BB962C8B-B14F-4D97-AF65-F5344CB8AC3E}">
        <p14:creationId xmlns:p14="http://schemas.microsoft.com/office/powerpoint/2010/main" val="427892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PA" dirty="0"/>
              <a:t>FIJAR UNA FECHA DE ABANDONO EN UN PLAZO NO MAYOR DE 1 MES –ENVIAR A PROGRAMA DE CESACIÓN- APOYO EN LA FAMILIA</a:t>
            </a:r>
          </a:p>
        </p:txBody>
      </p:sp>
      <p:sp>
        <p:nvSpPr>
          <p:cNvPr id="4" name="Marcador de número de diapositiva 3"/>
          <p:cNvSpPr>
            <a:spLocks noGrp="1"/>
          </p:cNvSpPr>
          <p:nvPr>
            <p:ph type="sldNum" sz="quarter" idx="5"/>
          </p:nvPr>
        </p:nvSpPr>
        <p:spPr/>
        <p:txBody>
          <a:bodyPr/>
          <a:lstStyle/>
          <a:p>
            <a:fld id="{81A23B9A-CD6A-4810-8B46-0FB2F12D7DB2}" type="slidenum">
              <a:rPr lang="es-PA" smtClean="0"/>
              <a:t>20</a:t>
            </a:fld>
            <a:endParaRPr lang="es-PA"/>
          </a:p>
        </p:txBody>
      </p:sp>
    </p:spTree>
    <p:extLst>
      <p:ext uri="{BB962C8B-B14F-4D97-AF65-F5344CB8AC3E}">
        <p14:creationId xmlns:p14="http://schemas.microsoft.com/office/powerpoint/2010/main" val="3072364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PA" dirty="0"/>
              <a:t>El riesgo aterogénico pareciera ser excesivamente alto en pacientes homocigotas para el gen de la sintetasa 4a de óxido nítrico endotelial. Este genotipo predispone a disfunción endotelial y se asocia a un riesgo coronario aumentado en fumadores. No es aún conocido si este patrón genético aumenta el riesgo renal. </a:t>
            </a:r>
          </a:p>
        </p:txBody>
      </p:sp>
      <p:sp>
        <p:nvSpPr>
          <p:cNvPr id="4" name="Marcador de número de diapositiva 3"/>
          <p:cNvSpPr>
            <a:spLocks noGrp="1"/>
          </p:cNvSpPr>
          <p:nvPr>
            <p:ph type="sldNum" sz="quarter" idx="5"/>
          </p:nvPr>
        </p:nvSpPr>
        <p:spPr/>
        <p:txBody>
          <a:bodyPr/>
          <a:lstStyle/>
          <a:p>
            <a:fld id="{81A23B9A-CD6A-4810-8B46-0FB2F12D7DB2}" type="slidenum">
              <a:rPr lang="es-PA" smtClean="0"/>
              <a:t>8</a:t>
            </a:fld>
            <a:endParaRPr lang="es-PA"/>
          </a:p>
        </p:txBody>
      </p:sp>
    </p:spTree>
    <p:extLst>
      <p:ext uri="{BB962C8B-B14F-4D97-AF65-F5344CB8AC3E}">
        <p14:creationId xmlns:p14="http://schemas.microsoft.com/office/powerpoint/2010/main" val="2675053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A" dirty="0"/>
              <a:t>La N-acetil-b-</a:t>
            </a:r>
            <a:r>
              <a:rPr lang="es-PA" dirty="0" err="1"/>
              <a:t>glucosaminidasa</a:t>
            </a:r>
            <a:r>
              <a:rPr lang="es-PA" dirty="0"/>
              <a:t> es una enzima lisosomal frecuente en las células del tubo proximal renal participa en la degradación de mucopolisacáridos y glucoproteínas,  se incrementa su concentración en la orina en los estados de disfunción  tubular proximal desde las fases incipientes y </a:t>
            </a:r>
            <a:r>
              <a:rPr lang="es-PA" dirty="0" err="1"/>
              <a:t>asíntomáticas</a:t>
            </a:r>
            <a:r>
              <a:rPr lang="es-PA" dirty="0"/>
              <a:t>. </a:t>
            </a:r>
          </a:p>
          <a:p>
            <a:endParaRPr lang="es-PA" dirty="0"/>
          </a:p>
        </p:txBody>
      </p:sp>
      <p:sp>
        <p:nvSpPr>
          <p:cNvPr id="4" name="Marcador de número de diapositiva 3"/>
          <p:cNvSpPr>
            <a:spLocks noGrp="1"/>
          </p:cNvSpPr>
          <p:nvPr>
            <p:ph type="sldNum" sz="quarter" idx="5"/>
          </p:nvPr>
        </p:nvSpPr>
        <p:spPr/>
        <p:txBody>
          <a:bodyPr/>
          <a:lstStyle/>
          <a:p>
            <a:fld id="{81A23B9A-CD6A-4810-8B46-0FB2F12D7DB2}" type="slidenum">
              <a:rPr lang="es-PA" smtClean="0"/>
              <a:t>9</a:t>
            </a:fld>
            <a:endParaRPr lang="es-PA"/>
          </a:p>
        </p:txBody>
      </p:sp>
    </p:spTree>
    <p:extLst>
      <p:ext uri="{BB962C8B-B14F-4D97-AF65-F5344CB8AC3E}">
        <p14:creationId xmlns:p14="http://schemas.microsoft.com/office/powerpoint/2010/main" val="3678959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PA" dirty="0"/>
              <a:t>HALLAZGO HISTOPATOLOGICO MÁS COMUN ES LA NEFROESCLEROSIS SECUNDARIA A ISQUEMIA RENAL</a:t>
            </a:r>
          </a:p>
          <a:p>
            <a:r>
              <a:rPr lang="es-PA" dirty="0"/>
              <a:t>EN EL CASO DE AFECTACIÓN GLOMERULAR- PRESENTAN GLOMERULOESCLEROSIS FOCAL</a:t>
            </a:r>
          </a:p>
        </p:txBody>
      </p:sp>
      <p:sp>
        <p:nvSpPr>
          <p:cNvPr id="4" name="Marcador de número de diapositiva 3"/>
          <p:cNvSpPr>
            <a:spLocks noGrp="1"/>
          </p:cNvSpPr>
          <p:nvPr>
            <p:ph type="sldNum" sz="quarter" idx="5"/>
          </p:nvPr>
        </p:nvSpPr>
        <p:spPr/>
        <p:txBody>
          <a:bodyPr/>
          <a:lstStyle/>
          <a:p>
            <a:fld id="{81A23B9A-CD6A-4810-8B46-0FB2F12D7DB2}" type="slidenum">
              <a:rPr lang="es-PA" smtClean="0"/>
              <a:t>10</a:t>
            </a:fld>
            <a:endParaRPr lang="es-PA"/>
          </a:p>
        </p:txBody>
      </p:sp>
    </p:spTree>
    <p:extLst>
      <p:ext uri="{BB962C8B-B14F-4D97-AF65-F5344CB8AC3E}">
        <p14:creationId xmlns:p14="http://schemas.microsoft.com/office/powerpoint/2010/main" val="2833174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PA" sz="1200" b="1" kern="1200" dirty="0">
                <a:solidFill>
                  <a:schemeClr val="tx1"/>
                </a:solidFill>
                <a:effectLst/>
                <a:latin typeface="+mn-lt"/>
                <a:ea typeface="+mn-ea"/>
                <a:cs typeface="+mn-cs"/>
              </a:rPr>
              <a:t>Histopatología del daño renal inducido por tabaco </a:t>
            </a:r>
          </a:p>
          <a:p>
            <a:r>
              <a:rPr lang="es-PA" sz="1200" kern="1200" dirty="0">
                <a:solidFill>
                  <a:schemeClr val="tx1"/>
                </a:solidFill>
                <a:effectLst/>
                <a:latin typeface="+mn-lt"/>
                <a:ea typeface="+mn-ea"/>
                <a:cs typeface="+mn-cs"/>
              </a:rPr>
              <a:t>El compromiso es predominantemente </a:t>
            </a:r>
            <a:r>
              <a:rPr lang="es-PA" sz="1200" b="1" kern="1200" dirty="0">
                <a:solidFill>
                  <a:schemeClr val="tx1"/>
                </a:solidFill>
                <a:effectLst/>
                <a:latin typeface="+mn-lt"/>
                <a:ea typeface="+mn-ea"/>
                <a:cs typeface="+mn-cs"/>
              </a:rPr>
              <a:t>vascular</a:t>
            </a:r>
            <a:r>
              <a:rPr lang="es-PA" sz="1200" kern="1200" dirty="0">
                <a:solidFill>
                  <a:schemeClr val="tx1"/>
                </a:solidFill>
                <a:effectLst/>
                <a:latin typeface="+mn-lt"/>
                <a:ea typeface="+mn-ea"/>
                <a:cs typeface="+mn-cs"/>
              </a:rPr>
              <a:t> pero hay evidencias también de afectación glomerular y túbulo-intersticial. </a:t>
            </a:r>
            <a:endParaRPr lang="es-PA" dirty="0"/>
          </a:p>
        </p:txBody>
      </p:sp>
      <p:sp>
        <p:nvSpPr>
          <p:cNvPr id="4" name="Marcador de número de diapositiva 3"/>
          <p:cNvSpPr>
            <a:spLocks noGrp="1"/>
          </p:cNvSpPr>
          <p:nvPr>
            <p:ph type="sldNum" sz="quarter" idx="5"/>
          </p:nvPr>
        </p:nvSpPr>
        <p:spPr/>
        <p:txBody>
          <a:bodyPr/>
          <a:lstStyle/>
          <a:p>
            <a:fld id="{81A23B9A-CD6A-4810-8B46-0FB2F12D7DB2}" type="slidenum">
              <a:rPr lang="es-PA" smtClean="0"/>
              <a:t>11</a:t>
            </a:fld>
            <a:endParaRPr lang="es-PA"/>
          </a:p>
        </p:txBody>
      </p:sp>
    </p:spTree>
    <p:extLst>
      <p:ext uri="{BB962C8B-B14F-4D97-AF65-F5344CB8AC3E}">
        <p14:creationId xmlns:p14="http://schemas.microsoft.com/office/powerpoint/2010/main" val="3148607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PA" dirty="0"/>
              <a:t>Microalbuminuria e </a:t>
            </a:r>
            <a:r>
              <a:rPr lang="es-PA" dirty="0" err="1"/>
              <a:t>hiperfiltración</a:t>
            </a:r>
            <a:r>
              <a:rPr lang="es-PA" dirty="0"/>
              <a:t> en fumadores sanos</a:t>
            </a:r>
          </a:p>
        </p:txBody>
      </p:sp>
      <p:sp>
        <p:nvSpPr>
          <p:cNvPr id="4" name="Marcador de número de diapositiva 3"/>
          <p:cNvSpPr>
            <a:spLocks noGrp="1"/>
          </p:cNvSpPr>
          <p:nvPr>
            <p:ph type="sldNum" sz="quarter" idx="5"/>
          </p:nvPr>
        </p:nvSpPr>
        <p:spPr/>
        <p:txBody>
          <a:bodyPr/>
          <a:lstStyle/>
          <a:p>
            <a:fld id="{81A23B9A-CD6A-4810-8B46-0FB2F12D7DB2}" type="slidenum">
              <a:rPr lang="es-PA" smtClean="0"/>
              <a:t>12</a:t>
            </a:fld>
            <a:endParaRPr lang="es-PA"/>
          </a:p>
        </p:txBody>
      </p:sp>
    </p:spTree>
    <p:extLst>
      <p:ext uri="{BB962C8B-B14F-4D97-AF65-F5344CB8AC3E}">
        <p14:creationId xmlns:p14="http://schemas.microsoft.com/office/powerpoint/2010/main" val="636422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A" dirty="0"/>
          </a:p>
        </p:txBody>
      </p:sp>
      <p:sp>
        <p:nvSpPr>
          <p:cNvPr id="4" name="Marcador de número de diapositiva 3"/>
          <p:cNvSpPr>
            <a:spLocks noGrp="1"/>
          </p:cNvSpPr>
          <p:nvPr>
            <p:ph type="sldNum" sz="quarter" idx="5"/>
          </p:nvPr>
        </p:nvSpPr>
        <p:spPr/>
        <p:txBody>
          <a:bodyPr/>
          <a:lstStyle/>
          <a:p>
            <a:fld id="{81A23B9A-CD6A-4810-8B46-0FB2F12D7DB2}" type="slidenum">
              <a:rPr lang="es-PA" smtClean="0"/>
              <a:t>13</a:t>
            </a:fld>
            <a:endParaRPr lang="es-PA"/>
          </a:p>
        </p:txBody>
      </p:sp>
    </p:spTree>
    <p:extLst>
      <p:ext uri="{BB962C8B-B14F-4D97-AF65-F5344CB8AC3E}">
        <p14:creationId xmlns:p14="http://schemas.microsoft.com/office/powerpoint/2010/main" val="1380914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PA" sz="1200" kern="1200" dirty="0">
                <a:solidFill>
                  <a:schemeClr val="tx1"/>
                </a:solidFill>
                <a:effectLst/>
                <a:latin typeface="+mn-lt"/>
                <a:ea typeface="+mn-ea"/>
                <a:cs typeface="+mn-cs"/>
              </a:rPr>
              <a:t>fumar provoca un descenso del filtrado glomerular en diabéticos I y II sin enfermedad renal Inicialmente hay un aumento del filtrado inducido por la estimulación de factores de crecimiento y, posteriormente, cuando se instala el daño vascular, se produce la caída del filtrado. Es decir induce y acelera </a:t>
            </a:r>
            <a:r>
              <a:rPr lang="es-PA" sz="1200" kern="1200" dirty="0" err="1">
                <a:solidFill>
                  <a:schemeClr val="tx1"/>
                </a:solidFill>
                <a:effectLst/>
                <a:latin typeface="+mn-lt"/>
                <a:ea typeface="+mn-ea"/>
                <a:cs typeface="+mn-cs"/>
              </a:rPr>
              <a:t>erc</a:t>
            </a:r>
            <a:r>
              <a:rPr lang="es-PA" sz="1200" kern="1200" dirty="0">
                <a:solidFill>
                  <a:schemeClr val="tx1"/>
                </a:solidFill>
                <a:effectLst/>
                <a:latin typeface="+mn-lt"/>
                <a:ea typeface="+mn-ea"/>
                <a:cs typeface="+mn-cs"/>
              </a:rPr>
              <a:t> en </a:t>
            </a:r>
            <a:r>
              <a:rPr lang="es-PA" sz="1200" kern="1200" dirty="0" err="1">
                <a:solidFill>
                  <a:schemeClr val="tx1"/>
                </a:solidFill>
                <a:effectLst/>
                <a:latin typeface="+mn-lt"/>
                <a:ea typeface="+mn-ea"/>
                <a:cs typeface="+mn-cs"/>
              </a:rPr>
              <a:t>diabeticos</a:t>
            </a:r>
            <a:endParaRPr lang="es-PA" dirty="0"/>
          </a:p>
        </p:txBody>
      </p:sp>
      <p:sp>
        <p:nvSpPr>
          <p:cNvPr id="4" name="Marcador de número de diapositiva 3"/>
          <p:cNvSpPr>
            <a:spLocks noGrp="1"/>
          </p:cNvSpPr>
          <p:nvPr>
            <p:ph type="sldNum" sz="quarter" idx="5"/>
          </p:nvPr>
        </p:nvSpPr>
        <p:spPr/>
        <p:txBody>
          <a:bodyPr/>
          <a:lstStyle/>
          <a:p>
            <a:fld id="{81A23B9A-CD6A-4810-8B46-0FB2F12D7DB2}" type="slidenum">
              <a:rPr lang="es-PA" smtClean="0"/>
              <a:t>14</a:t>
            </a:fld>
            <a:endParaRPr lang="es-PA"/>
          </a:p>
        </p:txBody>
      </p:sp>
    </p:spTree>
    <p:extLst>
      <p:ext uri="{BB962C8B-B14F-4D97-AF65-F5344CB8AC3E}">
        <p14:creationId xmlns:p14="http://schemas.microsoft.com/office/powerpoint/2010/main" val="3982245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PA" sz="1200" i="1" kern="1200" dirty="0">
                <a:solidFill>
                  <a:schemeClr val="tx1"/>
                </a:solidFill>
                <a:effectLst/>
                <a:latin typeface="+mn-lt"/>
                <a:ea typeface="+mn-ea"/>
                <a:cs typeface="+mn-cs"/>
              </a:rPr>
              <a:t>En lo que respecta específicamente al enfermo renal, probablemente dejar de fumar sea la medida </a:t>
            </a:r>
            <a:r>
              <a:rPr lang="es-PA" sz="1200" b="1" i="1" u="sng" kern="1200" dirty="0">
                <a:solidFill>
                  <a:schemeClr val="tx1"/>
                </a:solidFill>
                <a:effectLst/>
                <a:latin typeface="+mn-lt"/>
                <a:ea typeface="+mn-ea"/>
                <a:cs typeface="+mn-cs"/>
              </a:rPr>
              <a:t>más efectiva</a:t>
            </a:r>
            <a:r>
              <a:rPr lang="es-PA" sz="1200" i="1" u="sng" kern="1200" dirty="0">
                <a:solidFill>
                  <a:schemeClr val="tx1"/>
                </a:solidFill>
                <a:effectLst/>
                <a:latin typeface="+mn-lt"/>
                <a:ea typeface="+mn-ea"/>
                <a:cs typeface="+mn-cs"/>
              </a:rPr>
              <a:t> </a:t>
            </a:r>
            <a:r>
              <a:rPr lang="es-PA" sz="1200" b="1" i="1" u="sng" kern="1200" dirty="0">
                <a:solidFill>
                  <a:schemeClr val="tx1"/>
                </a:solidFill>
                <a:effectLst/>
                <a:latin typeface="+mn-lt"/>
                <a:ea typeface="+mn-ea"/>
                <a:cs typeface="+mn-cs"/>
              </a:rPr>
              <a:t>para retardar la progresión</a:t>
            </a:r>
            <a:r>
              <a:rPr lang="es-PA" sz="1200" i="1" kern="1200" dirty="0">
                <a:solidFill>
                  <a:schemeClr val="tx1"/>
                </a:solidFill>
                <a:effectLst/>
                <a:latin typeface="+mn-lt"/>
                <a:ea typeface="+mn-ea"/>
                <a:cs typeface="+mn-cs"/>
              </a:rPr>
              <a:t> de la insuficiencia renal</a:t>
            </a:r>
            <a:endParaRPr lang="es-PA" dirty="0"/>
          </a:p>
        </p:txBody>
      </p:sp>
      <p:sp>
        <p:nvSpPr>
          <p:cNvPr id="4" name="Marcador de número de diapositiva 3"/>
          <p:cNvSpPr>
            <a:spLocks noGrp="1"/>
          </p:cNvSpPr>
          <p:nvPr>
            <p:ph type="sldNum" sz="quarter" idx="5"/>
          </p:nvPr>
        </p:nvSpPr>
        <p:spPr/>
        <p:txBody>
          <a:bodyPr/>
          <a:lstStyle/>
          <a:p>
            <a:fld id="{81A23B9A-CD6A-4810-8B46-0FB2F12D7DB2}" type="slidenum">
              <a:rPr lang="es-PA" smtClean="0"/>
              <a:t>15</a:t>
            </a:fld>
            <a:endParaRPr lang="es-PA"/>
          </a:p>
        </p:txBody>
      </p:sp>
    </p:spTree>
    <p:extLst>
      <p:ext uri="{BB962C8B-B14F-4D97-AF65-F5344CB8AC3E}">
        <p14:creationId xmlns:p14="http://schemas.microsoft.com/office/powerpoint/2010/main" val="2987345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1900B663-E139-4D48-B4D0-DE34EF3FB7C3}" type="datetime1">
              <a:rPr lang="es-PA" smtClean="0"/>
              <a:t>11/21/2018</a:t>
            </a:fld>
            <a:endParaRPr lang="es-PA"/>
          </a:p>
        </p:txBody>
      </p:sp>
      <p:sp>
        <p:nvSpPr>
          <p:cNvPr id="5" name="Footer Placeholder 4"/>
          <p:cNvSpPr>
            <a:spLocks noGrp="1"/>
          </p:cNvSpPr>
          <p:nvPr>
            <p:ph type="ftr" sz="quarter" idx="11"/>
          </p:nvPr>
        </p:nvSpPr>
        <p:spPr/>
        <p:txBody>
          <a:bodyPr/>
          <a:lstStyle/>
          <a:p>
            <a:r>
              <a:rPr lang="es-PA"/>
              <a:t>Dra. Patricia Rivera</a:t>
            </a: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014C96AA-0B3D-41D5-A67A-A3741E9B7359}" type="slidenum">
              <a:rPr lang="es-PA" smtClean="0"/>
              <a:t>‹Nº›</a:t>
            </a:fld>
            <a:endParaRPr lang="es-PA"/>
          </a:p>
        </p:txBody>
      </p:sp>
    </p:spTree>
    <p:extLst>
      <p:ext uri="{BB962C8B-B14F-4D97-AF65-F5344CB8AC3E}">
        <p14:creationId xmlns:p14="http://schemas.microsoft.com/office/powerpoint/2010/main" val="3873134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3A75E23D-A97E-4C31-8D42-7108C1D1802A}" type="datetime1">
              <a:rPr lang="es-PA" smtClean="0"/>
              <a:t>11/21/2018</a:t>
            </a:fld>
            <a:endParaRPr lang="es-PA"/>
          </a:p>
        </p:txBody>
      </p:sp>
      <p:sp>
        <p:nvSpPr>
          <p:cNvPr id="5" name="Footer Placeholder 4"/>
          <p:cNvSpPr>
            <a:spLocks noGrp="1"/>
          </p:cNvSpPr>
          <p:nvPr>
            <p:ph type="ftr" sz="quarter" idx="11"/>
          </p:nvPr>
        </p:nvSpPr>
        <p:spPr/>
        <p:txBody>
          <a:bodyPr/>
          <a:lstStyle/>
          <a:p>
            <a:r>
              <a:rPr lang="es-PA"/>
              <a:t>Dra. Patricia Rivera</a:t>
            </a: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14C96AA-0B3D-41D5-A67A-A3741E9B7359}" type="slidenum">
              <a:rPr lang="es-PA" smtClean="0"/>
              <a:t>‹Nº›</a:t>
            </a:fld>
            <a:endParaRPr lang="es-PA"/>
          </a:p>
        </p:txBody>
      </p:sp>
    </p:spTree>
    <p:extLst>
      <p:ext uri="{BB962C8B-B14F-4D97-AF65-F5344CB8AC3E}">
        <p14:creationId xmlns:p14="http://schemas.microsoft.com/office/powerpoint/2010/main" val="3841897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los estilos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FC5AB89C-D19C-420F-A056-466657D39B57}" type="datetime1">
              <a:rPr lang="es-PA" smtClean="0"/>
              <a:t>11/21/2018</a:t>
            </a:fld>
            <a:endParaRPr lang="es-PA"/>
          </a:p>
        </p:txBody>
      </p:sp>
      <p:sp>
        <p:nvSpPr>
          <p:cNvPr id="5" name="Footer Placeholder 4"/>
          <p:cNvSpPr>
            <a:spLocks noGrp="1"/>
          </p:cNvSpPr>
          <p:nvPr>
            <p:ph type="ftr" sz="quarter" idx="11"/>
          </p:nvPr>
        </p:nvSpPr>
        <p:spPr/>
        <p:txBody>
          <a:bodyPr/>
          <a:lstStyle/>
          <a:p>
            <a:r>
              <a:rPr lang="es-PA"/>
              <a:t>Dra. Patricia Rivera</a:t>
            </a: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14C96AA-0B3D-41D5-A67A-A3741E9B7359}" type="slidenum">
              <a:rPr lang="es-PA" smtClean="0"/>
              <a:t>‹Nº›</a:t>
            </a:fld>
            <a:endParaRPr lang="es-PA"/>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45303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Editar los estilos de texto del patrón</a:t>
            </a:r>
          </a:p>
        </p:txBody>
      </p:sp>
      <p:sp>
        <p:nvSpPr>
          <p:cNvPr id="5" name="Date Placeholder 4"/>
          <p:cNvSpPr>
            <a:spLocks noGrp="1"/>
          </p:cNvSpPr>
          <p:nvPr>
            <p:ph type="dt" sz="half" idx="10"/>
          </p:nvPr>
        </p:nvSpPr>
        <p:spPr/>
        <p:txBody>
          <a:bodyPr/>
          <a:lstStyle/>
          <a:p>
            <a:fld id="{2EC1D9D0-DF7F-46C6-9ED3-B36ED9DA67DF}" type="datetime1">
              <a:rPr lang="es-PA" smtClean="0"/>
              <a:t>11/21/2018</a:t>
            </a:fld>
            <a:endParaRPr lang="es-PA"/>
          </a:p>
        </p:txBody>
      </p:sp>
      <p:sp>
        <p:nvSpPr>
          <p:cNvPr id="6" name="Footer Placeholder 5"/>
          <p:cNvSpPr>
            <a:spLocks noGrp="1"/>
          </p:cNvSpPr>
          <p:nvPr>
            <p:ph type="ftr" sz="quarter" idx="11"/>
          </p:nvPr>
        </p:nvSpPr>
        <p:spPr/>
        <p:txBody>
          <a:bodyPr/>
          <a:lstStyle/>
          <a:p>
            <a:r>
              <a:rPr lang="es-PA"/>
              <a:t>Dra. Patricia Rivera</a:t>
            </a: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14C96AA-0B3D-41D5-A67A-A3741E9B7359}" type="slidenum">
              <a:rPr lang="es-PA" smtClean="0"/>
              <a:t>‹Nº›</a:t>
            </a:fld>
            <a:endParaRPr lang="es-PA"/>
          </a:p>
        </p:txBody>
      </p:sp>
    </p:spTree>
    <p:extLst>
      <p:ext uri="{BB962C8B-B14F-4D97-AF65-F5344CB8AC3E}">
        <p14:creationId xmlns:p14="http://schemas.microsoft.com/office/powerpoint/2010/main" val="4650119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Editar los estilos de texto del patrón</a:t>
            </a:r>
          </a:p>
        </p:txBody>
      </p:sp>
      <p:sp>
        <p:nvSpPr>
          <p:cNvPr id="5" name="Date Placeholder 4"/>
          <p:cNvSpPr>
            <a:spLocks noGrp="1"/>
          </p:cNvSpPr>
          <p:nvPr>
            <p:ph type="dt" sz="half" idx="10"/>
          </p:nvPr>
        </p:nvSpPr>
        <p:spPr/>
        <p:txBody>
          <a:bodyPr/>
          <a:lstStyle/>
          <a:p>
            <a:fld id="{24D4858F-0413-4B44-BB1F-20E4AFEA0AC6}" type="datetime1">
              <a:rPr lang="es-PA" smtClean="0"/>
              <a:t>11/21/2018</a:t>
            </a:fld>
            <a:endParaRPr lang="es-PA"/>
          </a:p>
        </p:txBody>
      </p:sp>
      <p:sp>
        <p:nvSpPr>
          <p:cNvPr id="6" name="Footer Placeholder 5"/>
          <p:cNvSpPr>
            <a:spLocks noGrp="1"/>
          </p:cNvSpPr>
          <p:nvPr>
            <p:ph type="ftr" sz="quarter" idx="11"/>
          </p:nvPr>
        </p:nvSpPr>
        <p:spPr/>
        <p:txBody>
          <a:bodyPr/>
          <a:lstStyle/>
          <a:p>
            <a:r>
              <a:rPr lang="es-PA"/>
              <a:t>Dra. Patricia Rivera</a:t>
            </a: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14C96AA-0B3D-41D5-A67A-A3741E9B7359}" type="slidenum">
              <a:rPr lang="es-PA" smtClean="0"/>
              <a:t>‹Nº›</a:t>
            </a:fld>
            <a:endParaRPr lang="es-PA"/>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302993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Editar los estilos de texto del patrón</a:t>
            </a:r>
          </a:p>
        </p:txBody>
      </p:sp>
      <p:sp>
        <p:nvSpPr>
          <p:cNvPr id="5" name="Date Placeholder 4"/>
          <p:cNvSpPr>
            <a:spLocks noGrp="1"/>
          </p:cNvSpPr>
          <p:nvPr>
            <p:ph type="dt" sz="half" idx="10"/>
          </p:nvPr>
        </p:nvSpPr>
        <p:spPr/>
        <p:txBody>
          <a:bodyPr/>
          <a:lstStyle/>
          <a:p>
            <a:fld id="{73CF8F8E-CB8B-4402-BE18-05D557B07B88}" type="datetime1">
              <a:rPr lang="es-PA" smtClean="0"/>
              <a:t>11/21/2018</a:t>
            </a:fld>
            <a:endParaRPr lang="es-PA"/>
          </a:p>
        </p:txBody>
      </p:sp>
      <p:sp>
        <p:nvSpPr>
          <p:cNvPr id="6" name="Footer Placeholder 5"/>
          <p:cNvSpPr>
            <a:spLocks noGrp="1"/>
          </p:cNvSpPr>
          <p:nvPr>
            <p:ph type="ftr" sz="quarter" idx="11"/>
          </p:nvPr>
        </p:nvSpPr>
        <p:spPr/>
        <p:txBody>
          <a:bodyPr/>
          <a:lstStyle/>
          <a:p>
            <a:r>
              <a:rPr lang="es-PA"/>
              <a:t>Dra. Patricia Rivera</a:t>
            </a: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14C96AA-0B3D-41D5-A67A-A3741E9B7359}" type="slidenum">
              <a:rPr lang="es-PA" smtClean="0"/>
              <a:t>‹Nº›</a:t>
            </a:fld>
            <a:endParaRPr lang="es-PA"/>
          </a:p>
        </p:txBody>
      </p:sp>
    </p:spTree>
    <p:extLst>
      <p:ext uri="{BB962C8B-B14F-4D97-AF65-F5344CB8AC3E}">
        <p14:creationId xmlns:p14="http://schemas.microsoft.com/office/powerpoint/2010/main" val="33989921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CE27556-8AFB-4913-873E-80F292CADFAC}" type="datetime1">
              <a:rPr lang="es-PA" smtClean="0"/>
              <a:t>11/21/2018</a:t>
            </a:fld>
            <a:endParaRPr lang="es-PA"/>
          </a:p>
        </p:txBody>
      </p:sp>
      <p:sp>
        <p:nvSpPr>
          <p:cNvPr id="5" name="Footer Placeholder 4"/>
          <p:cNvSpPr>
            <a:spLocks noGrp="1"/>
          </p:cNvSpPr>
          <p:nvPr>
            <p:ph type="ftr" sz="quarter" idx="11"/>
          </p:nvPr>
        </p:nvSpPr>
        <p:spPr/>
        <p:txBody>
          <a:bodyPr/>
          <a:lstStyle/>
          <a:p>
            <a:r>
              <a:rPr lang="es-PA"/>
              <a:t>Dra. Patricia Rivera</a:t>
            </a: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14C96AA-0B3D-41D5-A67A-A3741E9B7359}" type="slidenum">
              <a:rPr lang="es-PA" smtClean="0"/>
              <a:t>‹Nº›</a:t>
            </a:fld>
            <a:endParaRPr lang="es-PA"/>
          </a:p>
        </p:txBody>
      </p:sp>
    </p:spTree>
    <p:extLst>
      <p:ext uri="{BB962C8B-B14F-4D97-AF65-F5344CB8AC3E}">
        <p14:creationId xmlns:p14="http://schemas.microsoft.com/office/powerpoint/2010/main" val="39756098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C49F486-14C5-4DFA-8537-991163740C6F}" type="datetime1">
              <a:rPr lang="es-PA" smtClean="0"/>
              <a:t>11/21/2018</a:t>
            </a:fld>
            <a:endParaRPr lang="es-PA"/>
          </a:p>
        </p:txBody>
      </p:sp>
      <p:sp>
        <p:nvSpPr>
          <p:cNvPr id="5" name="Footer Placeholder 4"/>
          <p:cNvSpPr>
            <a:spLocks noGrp="1"/>
          </p:cNvSpPr>
          <p:nvPr>
            <p:ph type="ftr" sz="quarter" idx="11"/>
          </p:nvPr>
        </p:nvSpPr>
        <p:spPr/>
        <p:txBody>
          <a:bodyPr/>
          <a:lstStyle/>
          <a:p>
            <a:r>
              <a:rPr lang="es-PA"/>
              <a:t>Dra. Patricia Rivera</a:t>
            </a: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14C96AA-0B3D-41D5-A67A-A3741E9B7359}" type="slidenum">
              <a:rPr lang="es-PA" smtClean="0"/>
              <a:t>‹Nº›</a:t>
            </a:fld>
            <a:endParaRPr lang="es-PA"/>
          </a:p>
        </p:txBody>
      </p:sp>
    </p:spTree>
    <p:extLst>
      <p:ext uri="{BB962C8B-B14F-4D97-AF65-F5344CB8AC3E}">
        <p14:creationId xmlns:p14="http://schemas.microsoft.com/office/powerpoint/2010/main" val="12161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E5C778F-9DBB-47BF-A014-5DF9A0143E4E}" type="datetime1">
              <a:rPr lang="es-PA" smtClean="0"/>
              <a:t>11/21/2018</a:t>
            </a:fld>
            <a:endParaRPr lang="es-PA"/>
          </a:p>
        </p:txBody>
      </p:sp>
      <p:sp>
        <p:nvSpPr>
          <p:cNvPr id="5" name="Footer Placeholder 4"/>
          <p:cNvSpPr>
            <a:spLocks noGrp="1"/>
          </p:cNvSpPr>
          <p:nvPr>
            <p:ph type="ftr" sz="quarter" idx="11"/>
          </p:nvPr>
        </p:nvSpPr>
        <p:spPr/>
        <p:txBody>
          <a:bodyPr/>
          <a:lstStyle/>
          <a:p>
            <a:r>
              <a:rPr lang="es-PA"/>
              <a:t>Dra. Patricia Rivera</a:t>
            </a: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14C96AA-0B3D-41D5-A67A-A3741E9B7359}" type="slidenum">
              <a:rPr lang="es-PA" smtClean="0"/>
              <a:t>‹Nº›</a:t>
            </a:fld>
            <a:endParaRPr lang="es-PA"/>
          </a:p>
        </p:txBody>
      </p:sp>
    </p:spTree>
    <p:extLst>
      <p:ext uri="{BB962C8B-B14F-4D97-AF65-F5344CB8AC3E}">
        <p14:creationId xmlns:p14="http://schemas.microsoft.com/office/powerpoint/2010/main" val="282137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3D4DC813-0B51-4271-BAE1-810151E426EF}" type="datetime1">
              <a:rPr lang="es-PA" smtClean="0"/>
              <a:t>11/21/2018</a:t>
            </a:fld>
            <a:endParaRPr lang="es-PA"/>
          </a:p>
        </p:txBody>
      </p:sp>
      <p:sp>
        <p:nvSpPr>
          <p:cNvPr id="5" name="Footer Placeholder 4"/>
          <p:cNvSpPr>
            <a:spLocks noGrp="1"/>
          </p:cNvSpPr>
          <p:nvPr>
            <p:ph type="ftr" sz="quarter" idx="11"/>
          </p:nvPr>
        </p:nvSpPr>
        <p:spPr/>
        <p:txBody>
          <a:bodyPr/>
          <a:lstStyle/>
          <a:p>
            <a:r>
              <a:rPr lang="es-PA"/>
              <a:t>Dra. Patricia Rivera</a:t>
            </a: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14C96AA-0B3D-41D5-A67A-A3741E9B7359}" type="slidenum">
              <a:rPr lang="es-PA" smtClean="0"/>
              <a:t>‹Nº›</a:t>
            </a:fld>
            <a:endParaRPr lang="es-PA"/>
          </a:p>
        </p:txBody>
      </p:sp>
    </p:spTree>
    <p:extLst>
      <p:ext uri="{BB962C8B-B14F-4D97-AF65-F5344CB8AC3E}">
        <p14:creationId xmlns:p14="http://schemas.microsoft.com/office/powerpoint/2010/main" val="259754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966DCE4-5DD3-4855-83BA-E75B16CF82D2}" type="datetime1">
              <a:rPr lang="es-PA" smtClean="0"/>
              <a:t>11/21/2018</a:t>
            </a:fld>
            <a:endParaRPr lang="es-PA"/>
          </a:p>
        </p:txBody>
      </p:sp>
      <p:sp>
        <p:nvSpPr>
          <p:cNvPr id="6" name="Footer Placeholder 5"/>
          <p:cNvSpPr>
            <a:spLocks noGrp="1"/>
          </p:cNvSpPr>
          <p:nvPr>
            <p:ph type="ftr" sz="quarter" idx="11"/>
          </p:nvPr>
        </p:nvSpPr>
        <p:spPr/>
        <p:txBody>
          <a:bodyPr/>
          <a:lstStyle/>
          <a:p>
            <a:r>
              <a:rPr lang="es-PA"/>
              <a:t>Dra. Patricia Rivera</a:t>
            </a: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014C96AA-0B3D-41D5-A67A-A3741E9B7359}" type="slidenum">
              <a:rPr lang="es-PA" smtClean="0"/>
              <a:t>‹Nº›</a:t>
            </a:fld>
            <a:endParaRPr lang="es-PA"/>
          </a:p>
        </p:txBody>
      </p:sp>
    </p:spTree>
    <p:extLst>
      <p:ext uri="{BB962C8B-B14F-4D97-AF65-F5344CB8AC3E}">
        <p14:creationId xmlns:p14="http://schemas.microsoft.com/office/powerpoint/2010/main" val="1115031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A7C4528-77BD-46BF-BBE8-7B1D2DC03A21}" type="datetime1">
              <a:rPr lang="es-PA" smtClean="0"/>
              <a:t>11/21/2018</a:t>
            </a:fld>
            <a:endParaRPr lang="es-PA"/>
          </a:p>
        </p:txBody>
      </p:sp>
      <p:sp>
        <p:nvSpPr>
          <p:cNvPr id="8" name="Footer Placeholder 7"/>
          <p:cNvSpPr>
            <a:spLocks noGrp="1"/>
          </p:cNvSpPr>
          <p:nvPr>
            <p:ph type="ftr" sz="quarter" idx="11"/>
          </p:nvPr>
        </p:nvSpPr>
        <p:spPr/>
        <p:txBody>
          <a:bodyPr/>
          <a:lstStyle/>
          <a:p>
            <a:r>
              <a:rPr lang="es-PA"/>
              <a:t>Dra. Patricia Rivera</a:t>
            </a: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014C96AA-0B3D-41D5-A67A-A3741E9B7359}" type="slidenum">
              <a:rPr lang="es-PA" smtClean="0"/>
              <a:t>‹Nº›</a:t>
            </a:fld>
            <a:endParaRPr lang="es-PA"/>
          </a:p>
        </p:txBody>
      </p:sp>
    </p:spTree>
    <p:extLst>
      <p:ext uri="{BB962C8B-B14F-4D97-AF65-F5344CB8AC3E}">
        <p14:creationId xmlns:p14="http://schemas.microsoft.com/office/powerpoint/2010/main" val="2703042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D873611-F9BC-46C5-93CD-AB57BAD1AD7E}" type="datetime1">
              <a:rPr lang="es-PA" smtClean="0"/>
              <a:t>11/21/2018</a:t>
            </a:fld>
            <a:endParaRPr lang="es-PA"/>
          </a:p>
        </p:txBody>
      </p:sp>
      <p:sp>
        <p:nvSpPr>
          <p:cNvPr id="4" name="Footer Placeholder 3"/>
          <p:cNvSpPr>
            <a:spLocks noGrp="1"/>
          </p:cNvSpPr>
          <p:nvPr>
            <p:ph type="ftr" sz="quarter" idx="11"/>
          </p:nvPr>
        </p:nvSpPr>
        <p:spPr/>
        <p:txBody>
          <a:bodyPr/>
          <a:lstStyle/>
          <a:p>
            <a:r>
              <a:rPr lang="es-PA"/>
              <a:t>Dra. Patricia Rivera</a:t>
            </a: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014C96AA-0B3D-41D5-A67A-A3741E9B7359}" type="slidenum">
              <a:rPr lang="es-PA" smtClean="0"/>
              <a:t>‹Nº›</a:t>
            </a:fld>
            <a:endParaRPr lang="es-PA"/>
          </a:p>
        </p:txBody>
      </p:sp>
    </p:spTree>
    <p:extLst>
      <p:ext uri="{BB962C8B-B14F-4D97-AF65-F5344CB8AC3E}">
        <p14:creationId xmlns:p14="http://schemas.microsoft.com/office/powerpoint/2010/main" val="2118548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31157D-A360-463A-B520-CEFFF004EF9C}" type="datetime1">
              <a:rPr lang="es-PA" smtClean="0"/>
              <a:t>11/21/2018</a:t>
            </a:fld>
            <a:endParaRPr lang="es-PA"/>
          </a:p>
        </p:txBody>
      </p:sp>
      <p:sp>
        <p:nvSpPr>
          <p:cNvPr id="3" name="Footer Placeholder 2"/>
          <p:cNvSpPr>
            <a:spLocks noGrp="1"/>
          </p:cNvSpPr>
          <p:nvPr>
            <p:ph type="ftr" sz="quarter" idx="11"/>
          </p:nvPr>
        </p:nvSpPr>
        <p:spPr/>
        <p:txBody>
          <a:bodyPr/>
          <a:lstStyle/>
          <a:p>
            <a:r>
              <a:rPr lang="es-PA"/>
              <a:t>Dra. Patricia Rivera</a:t>
            </a: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014C96AA-0B3D-41D5-A67A-A3741E9B7359}" type="slidenum">
              <a:rPr lang="es-PA" smtClean="0"/>
              <a:t>‹Nº›</a:t>
            </a:fld>
            <a:endParaRPr lang="es-PA"/>
          </a:p>
        </p:txBody>
      </p:sp>
    </p:spTree>
    <p:extLst>
      <p:ext uri="{BB962C8B-B14F-4D97-AF65-F5344CB8AC3E}">
        <p14:creationId xmlns:p14="http://schemas.microsoft.com/office/powerpoint/2010/main" val="2435529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4F2E465A-BE37-4D2B-9831-46529F23D408}" type="datetime1">
              <a:rPr lang="es-PA" smtClean="0"/>
              <a:t>11/21/2018</a:t>
            </a:fld>
            <a:endParaRPr lang="es-PA"/>
          </a:p>
        </p:txBody>
      </p:sp>
      <p:sp>
        <p:nvSpPr>
          <p:cNvPr id="6" name="Footer Placeholder 5"/>
          <p:cNvSpPr>
            <a:spLocks noGrp="1"/>
          </p:cNvSpPr>
          <p:nvPr>
            <p:ph type="ftr" sz="quarter" idx="11"/>
          </p:nvPr>
        </p:nvSpPr>
        <p:spPr/>
        <p:txBody>
          <a:bodyPr/>
          <a:lstStyle/>
          <a:p>
            <a:r>
              <a:rPr lang="es-PA"/>
              <a:t>Dra. Patricia Rivera</a:t>
            </a: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014C96AA-0B3D-41D5-A67A-A3741E9B7359}" type="slidenum">
              <a:rPr lang="es-PA" smtClean="0"/>
              <a:t>‹Nº›</a:t>
            </a:fld>
            <a:endParaRPr lang="es-PA"/>
          </a:p>
        </p:txBody>
      </p:sp>
    </p:spTree>
    <p:extLst>
      <p:ext uri="{BB962C8B-B14F-4D97-AF65-F5344CB8AC3E}">
        <p14:creationId xmlns:p14="http://schemas.microsoft.com/office/powerpoint/2010/main" val="919090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B0B4D487-D0B0-4A8C-8924-D2FD6D6D122A}" type="datetime1">
              <a:rPr lang="es-PA" smtClean="0"/>
              <a:t>11/21/2018</a:t>
            </a:fld>
            <a:endParaRPr lang="es-PA"/>
          </a:p>
        </p:txBody>
      </p:sp>
      <p:sp>
        <p:nvSpPr>
          <p:cNvPr id="6" name="Footer Placeholder 5"/>
          <p:cNvSpPr>
            <a:spLocks noGrp="1"/>
          </p:cNvSpPr>
          <p:nvPr>
            <p:ph type="ftr" sz="quarter" idx="11"/>
          </p:nvPr>
        </p:nvSpPr>
        <p:spPr/>
        <p:txBody>
          <a:bodyPr/>
          <a:lstStyle/>
          <a:p>
            <a:r>
              <a:rPr lang="es-PA"/>
              <a:t>Dra. Patricia Rivera</a:t>
            </a: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14C96AA-0B3D-41D5-A67A-A3741E9B7359}" type="slidenum">
              <a:rPr lang="es-PA" smtClean="0"/>
              <a:t>‹Nº›</a:t>
            </a:fld>
            <a:endParaRPr lang="es-PA"/>
          </a:p>
        </p:txBody>
      </p:sp>
    </p:spTree>
    <p:extLst>
      <p:ext uri="{BB962C8B-B14F-4D97-AF65-F5344CB8AC3E}">
        <p14:creationId xmlns:p14="http://schemas.microsoft.com/office/powerpoint/2010/main" val="3716885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E0553AE7-BB28-4BCC-A88D-27F2CD80EBA8}" type="datetime1">
              <a:rPr lang="es-PA" smtClean="0"/>
              <a:t>11/21/2018</a:t>
            </a:fld>
            <a:endParaRPr lang="es-PA"/>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s-PA"/>
              <a:t>Dra. Patricia Rivera</a:t>
            </a: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014C96AA-0B3D-41D5-A67A-A3741E9B7359}" type="slidenum">
              <a:rPr lang="es-PA" smtClean="0"/>
              <a:t>‹Nº›</a:t>
            </a:fld>
            <a:endParaRPr lang="es-PA"/>
          </a:p>
        </p:txBody>
      </p:sp>
    </p:spTree>
    <p:extLst>
      <p:ext uri="{BB962C8B-B14F-4D97-AF65-F5344CB8AC3E}">
        <p14:creationId xmlns:p14="http://schemas.microsoft.com/office/powerpoint/2010/main" val="16453894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967E90-77D9-4870-9397-CF63E38F7F9F}"/>
              </a:ext>
            </a:extLst>
          </p:cNvPr>
          <p:cNvSpPr>
            <a:spLocks noGrp="1"/>
          </p:cNvSpPr>
          <p:nvPr>
            <p:ph type="ctrTitle"/>
          </p:nvPr>
        </p:nvSpPr>
        <p:spPr>
          <a:xfrm>
            <a:off x="1532359" y="459901"/>
            <a:ext cx="10071651" cy="2262781"/>
          </a:xfrm>
        </p:spPr>
        <p:txBody>
          <a:bodyPr>
            <a:normAutofit fontScale="90000"/>
          </a:bodyPr>
          <a:lstStyle/>
          <a:p>
            <a:pPr algn="ctr"/>
            <a:r>
              <a:rPr lang="es-PA" dirty="0"/>
              <a:t>TABACO;FACTORES DE RIESGO EN LA ENFERMEDAD RENAL CRÓNICA</a:t>
            </a:r>
          </a:p>
        </p:txBody>
      </p:sp>
      <p:sp>
        <p:nvSpPr>
          <p:cNvPr id="3" name="Subtítulo 2">
            <a:extLst>
              <a:ext uri="{FF2B5EF4-FFF2-40B4-BE49-F238E27FC236}">
                <a16:creationId xmlns:a16="http://schemas.microsoft.com/office/drawing/2014/main" id="{3D0833C2-829C-426A-9492-732B93D002DB}"/>
              </a:ext>
            </a:extLst>
          </p:cNvPr>
          <p:cNvSpPr>
            <a:spLocks noGrp="1"/>
          </p:cNvSpPr>
          <p:nvPr>
            <p:ph type="subTitle" idx="1"/>
          </p:nvPr>
        </p:nvSpPr>
        <p:spPr>
          <a:xfrm>
            <a:off x="1985380" y="4473527"/>
            <a:ext cx="9463777" cy="1753976"/>
          </a:xfrm>
        </p:spPr>
        <p:txBody>
          <a:bodyPr>
            <a:normAutofit fontScale="77500" lnSpcReduction="20000"/>
          </a:bodyPr>
          <a:lstStyle/>
          <a:p>
            <a:pPr algn="ctr"/>
            <a:r>
              <a:rPr lang="es-PA" dirty="0"/>
              <a:t>DRA. PATRICIA RIVERA TUÑÓN MD. </a:t>
            </a:r>
            <a:r>
              <a:rPr lang="es-PA" dirty="0" err="1"/>
              <a:t>MSc</a:t>
            </a:r>
            <a:endParaRPr lang="es-PA" dirty="0"/>
          </a:p>
          <a:p>
            <a:pPr algn="ctr"/>
            <a:r>
              <a:rPr lang="es-PA" dirty="0"/>
              <a:t>ESPECIALISTA EN MEDICINA FAMILIAR</a:t>
            </a:r>
          </a:p>
          <a:p>
            <a:pPr algn="ctr"/>
            <a:r>
              <a:rPr lang="es-PA" dirty="0"/>
              <a:t>ESPECIALISTA EN DOCENCIA SUPERIOR</a:t>
            </a:r>
          </a:p>
          <a:p>
            <a:pPr algn="ctr"/>
            <a:r>
              <a:rPr lang="es-PA" dirty="0"/>
              <a:t>ESPECIALISTA EN ENTORNOS VIRTUALES DEL APRENDIZAJE</a:t>
            </a:r>
          </a:p>
          <a:p>
            <a:pPr algn="ctr"/>
            <a:r>
              <a:rPr lang="es-PA" dirty="0"/>
              <a:t>ESPECIALISTA EN BIOÉTICA DE LA INVESTIGACIÓN CLÍNICA CON SERES HUMANOS</a:t>
            </a:r>
          </a:p>
          <a:p>
            <a:pPr algn="ctr"/>
            <a:r>
              <a:rPr lang="es-PA" dirty="0"/>
              <a:t>PROFESORA DE LA CÁTEDRA DE MEDICINA FAMILIAR UNIVERSIDAD DE PANAMÁ</a:t>
            </a:r>
          </a:p>
        </p:txBody>
      </p:sp>
      <p:pic>
        <p:nvPicPr>
          <p:cNvPr id="5" name="Imagen 4" descr="Imagen que contiene persona, sujetando&#10;&#10;Descripción generada automáticamente">
            <a:extLst>
              <a:ext uri="{FF2B5EF4-FFF2-40B4-BE49-F238E27FC236}">
                <a16:creationId xmlns:a16="http://schemas.microsoft.com/office/drawing/2014/main" id="{AEF66C4D-57B4-47C0-9E09-097DBE808B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3611" y="2870578"/>
            <a:ext cx="2189146" cy="1455052"/>
          </a:xfrm>
          <a:prstGeom prst="rect">
            <a:avLst/>
          </a:prstGeom>
        </p:spPr>
      </p:pic>
    </p:spTree>
    <p:extLst>
      <p:ext uri="{BB962C8B-B14F-4D97-AF65-F5344CB8AC3E}">
        <p14:creationId xmlns:p14="http://schemas.microsoft.com/office/powerpoint/2010/main" val="2479256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D306B45-25EE-434D-ABA9-A27B79320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40481C0-49F7-47F1-87E6-983589E678EE}"/>
              </a:ext>
            </a:extLst>
          </p:cNvPr>
          <p:cNvSpPr>
            <a:spLocks noGrp="1"/>
          </p:cNvSpPr>
          <p:nvPr>
            <p:ph type="title"/>
          </p:nvPr>
        </p:nvSpPr>
        <p:spPr>
          <a:xfrm>
            <a:off x="577645" y="942108"/>
            <a:ext cx="3724924" cy="4969113"/>
          </a:xfrm>
        </p:spPr>
        <p:txBody>
          <a:bodyPr anchor="ctr">
            <a:normAutofit/>
          </a:bodyPr>
          <a:lstStyle/>
          <a:p>
            <a:pPr algn="ctr"/>
            <a:r>
              <a:rPr lang="es-PA" dirty="0">
                <a:solidFill>
                  <a:schemeClr val="tx2">
                    <a:lumMod val="75000"/>
                  </a:schemeClr>
                </a:solidFill>
              </a:rPr>
              <a:t>¿CÓMO DAÑA EL TABACO AL RIÑÓN?</a:t>
            </a:r>
          </a:p>
        </p:txBody>
      </p:sp>
      <p:sp>
        <p:nvSpPr>
          <p:cNvPr id="27" name="Rectangle 9">
            <a:extLst>
              <a:ext uri="{FF2B5EF4-FFF2-40B4-BE49-F238E27FC236}">
                <a16:creationId xmlns:a16="http://schemas.microsoft.com/office/drawing/2014/main" id="{0A42F85E-4939-431E-8B4A-EC07C8E0A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cxnSp>
        <p:nvCxnSpPr>
          <p:cNvPr id="28" name="Straight Connector 11">
            <a:extLst>
              <a:ext uri="{FF2B5EF4-FFF2-40B4-BE49-F238E27FC236}">
                <a16:creationId xmlns:a16="http://schemas.microsoft.com/office/drawing/2014/main" id="{27EBB3F9-D6F7-4F6A-8843-9FEBA15E49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29" name="Group 13">
            <a:extLst>
              <a:ext uri="{FF2B5EF4-FFF2-40B4-BE49-F238E27FC236}">
                <a16:creationId xmlns:a16="http://schemas.microsoft.com/office/drawing/2014/main" id="{5D2B17EF-74EB-4C33-B2E2-8E727B2E7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1">
              <a:alpha val="30000"/>
            </a:schemeClr>
          </a:solidFill>
        </p:grpSpPr>
        <p:sp>
          <p:nvSpPr>
            <p:cNvPr id="15" name="Freeform 11">
              <a:extLst>
                <a:ext uri="{FF2B5EF4-FFF2-40B4-BE49-F238E27FC236}">
                  <a16:creationId xmlns:a16="http://schemas.microsoft.com/office/drawing/2014/main" id="{0A5F1F8A-3206-4B86-883F-65E98BB6E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6" name="Freeform 12">
              <a:extLst>
                <a:ext uri="{FF2B5EF4-FFF2-40B4-BE49-F238E27FC236}">
                  <a16:creationId xmlns:a16="http://schemas.microsoft.com/office/drawing/2014/main" id="{6935F8C7-CC88-4243-9786-F3CDBF04A0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7" name="Freeform 13">
              <a:extLst>
                <a:ext uri="{FF2B5EF4-FFF2-40B4-BE49-F238E27FC236}">
                  <a16:creationId xmlns:a16="http://schemas.microsoft.com/office/drawing/2014/main" id="{9AF7BAD9-71B3-40D8-A089-EFF7FE67B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8" name="Freeform 14">
              <a:extLst>
                <a:ext uri="{FF2B5EF4-FFF2-40B4-BE49-F238E27FC236}">
                  <a16:creationId xmlns:a16="http://schemas.microsoft.com/office/drawing/2014/main" id="{6467094F-AEF0-4D3B-BB76-8B3C1F08B9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9" name="Freeform 15">
              <a:extLst>
                <a:ext uri="{FF2B5EF4-FFF2-40B4-BE49-F238E27FC236}">
                  <a16:creationId xmlns:a16="http://schemas.microsoft.com/office/drawing/2014/main" id="{36F56AF9-DEF1-44E7-BF42-6AAC1AA9D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0" name="Freeform 16">
              <a:extLst>
                <a:ext uri="{FF2B5EF4-FFF2-40B4-BE49-F238E27FC236}">
                  <a16:creationId xmlns:a16="http://schemas.microsoft.com/office/drawing/2014/main" id="{A43EBE71-20BA-4A40-A513-516678089D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1" name="Freeform 17">
              <a:extLst>
                <a:ext uri="{FF2B5EF4-FFF2-40B4-BE49-F238E27FC236}">
                  <a16:creationId xmlns:a16="http://schemas.microsoft.com/office/drawing/2014/main" id="{1DB39648-7B38-4D0B-93C5-048EC4A45C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2" name="Freeform 18">
              <a:extLst>
                <a:ext uri="{FF2B5EF4-FFF2-40B4-BE49-F238E27FC236}">
                  <a16:creationId xmlns:a16="http://schemas.microsoft.com/office/drawing/2014/main" id="{8DD2661F-DE5F-45EA-B30B-7C6589638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3" name="Freeform 19">
              <a:extLst>
                <a:ext uri="{FF2B5EF4-FFF2-40B4-BE49-F238E27FC236}">
                  <a16:creationId xmlns:a16="http://schemas.microsoft.com/office/drawing/2014/main" id="{ABF0A0E5-E68E-4183-A913-228692FD85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4" name="Freeform 20">
              <a:extLst>
                <a:ext uri="{FF2B5EF4-FFF2-40B4-BE49-F238E27FC236}">
                  <a16:creationId xmlns:a16="http://schemas.microsoft.com/office/drawing/2014/main" id="{615D8F55-8ACD-4EFE-A832-06E785479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5" name="Freeform 21">
              <a:extLst>
                <a:ext uri="{FF2B5EF4-FFF2-40B4-BE49-F238E27FC236}">
                  <a16:creationId xmlns:a16="http://schemas.microsoft.com/office/drawing/2014/main" id="{0FDF4201-8CEC-474B-A6B1-88039B704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6" name="Freeform 22">
              <a:extLst>
                <a:ext uri="{FF2B5EF4-FFF2-40B4-BE49-F238E27FC236}">
                  <a16:creationId xmlns:a16="http://schemas.microsoft.com/office/drawing/2014/main" id="{0F60AEA4-B25F-417E-93FC-59686DFBE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30" name="Marcador de contenido 2">
            <a:extLst>
              <a:ext uri="{FF2B5EF4-FFF2-40B4-BE49-F238E27FC236}">
                <a16:creationId xmlns:a16="http://schemas.microsoft.com/office/drawing/2014/main" id="{40EE1C0A-0E1E-464D-B850-F81CFC8772C7}"/>
              </a:ext>
            </a:extLst>
          </p:cNvPr>
          <p:cNvSpPr>
            <a:spLocks noGrp="1"/>
          </p:cNvSpPr>
          <p:nvPr>
            <p:ph idx="1"/>
          </p:nvPr>
        </p:nvSpPr>
        <p:spPr>
          <a:xfrm>
            <a:off x="5049062" y="379933"/>
            <a:ext cx="6677642" cy="6071197"/>
          </a:xfrm>
        </p:spPr>
        <p:txBody>
          <a:bodyPr anchor="ctr">
            <a:normAutofit/>
          </a:bodyPr>
          <a:lstStyle/>
          <a:p>
            <a:pPr algn="just">
              <a:lnSpc>
                <a:spcPct val="90000"/>
              </a:lnSpc>
            </a:pPr>
            <a:r>
              <a:rPr lang="es-PA" b="1" dirty="0">
                <a:solidFill>
                  <a:schemeClr val="tx2">
                    <a:lumMod val="75000"/>
                  </a:schemeClr>
                </a:solidFill>
              </a:rPr>
              <a:t>Daño asociado a los tóxicos propios del tabaco</a:t>
            </a:r>
            <a:r>
              <a:rPr lang="es-PA" dirty="0">
                <a:solidFill>
                  <a:schemeClr val="tx2">
                    <a:lumMod val="75000"/>
                  </a:schemeClr>
                </a:solidFill>
              </a:rPr>
              <a:t>: La nicotina produce una serie de efectos en los vasos sanguíneos renales produciendo intensa inflamación (disfunción endotelial, aumento fibronectina), tendiendo a cerrarse o a obstruirse con la consecuente progresión del daño renal</a:t>
            </a:r>
            <a:br>
              <a:rPr lang="es-PA" dirty="0">
                <a:solidFill>
                  <a:schemeClr val="tx2">
                    <a:lumMod val="75000"/>
                  </a:schemeClr>
                </a:solidFill>
              </a:rPr>
            </a:br>
            <a:endParaRPr lang="es-PA" dirty="0">
              <a:solidFill>
                <a:schemeClr val="tx2">
                  <a:lumMod val="75000"/>
                </a:schemeClr>
              </a:solidFill>
            </a:endParaRPr>
          </a:p>
          <a:p>
            <a:pPr algn="just">
              <a:lnSpc>
                <a:spcPct val="90000"/>
              </a:lnSpc>
            </a:pPr>
            <a:r>
              <a:rPr lang="es-PA" b="1" dirty="0">
                <a:solidFill>
                  <a:schemeClr val="tx2">
                    <a:lumMod val="75000"/>
                  </a:schemeClr>
                </a:solidFill>
              </a:rPr>
              <a:t>Los metales del alquitrán como el Plomo o el cadmio</a:t>
            </a:r>
            <a:r>
              <a:rPr lang="es-PA" dirty="0">
                <a:solidFill>
                  <a:schemeClr val="tx2">
                    <a:lumMod val="75000"/>
                  </a:schemeClr>
                </a:solidFill>
              </a:rPr>
              <a:t> que se encuentran en el tabaco son tóxicos a bajas dosis y se depositan en el riñón produciendo daño sobre todo en paciente diabéticos.</a:t>
            </a:r>
            <a:br>
              <a:rPr lang="es-PA" dirty="0">
                <a:solidFill>
                  <a:schemeClr val="tx2">
                    <a:lumMod val="75000"/>
                  </a:schemeClr>
                </a:solidFill>
              </a:rPr>
            </a:br>
            <a:endParaRPr lang="es-PA" dirty="0">
              <a:solidFill>
                <a:schemeClr val="tx2">
                  <a:lumMod val="75000"/>
                </a:schemeClr>
              </a:solidFill>
            </a:endParaRPr>
          </a:p>
          <a:p>
            <a:pPr algn="just">
              <a:lnSpc>
                <a:spcPct val="90000"/>
              </a:lnSpc>
            </a:pPr>
            <a:r>
              <a:rPr lang="es-PA" b="1" dirty="0">
                <a:solidFill>
                  <a:schemeClr val="tx2">
                    <a:lumMod val="75000"/>
                  </a:schemeClr>
                </a:solidFill>
              </a:rPr>
              <a:t>El tabaco favorece</a:t>
            </a:r>
            <a:r>
              <a:rPr lang="es-PA" dirty="0">
                <a:solidFill>
                  <a:schemeClr val="tx2">
                    <a:lumMod val="75000"/>
                  </a:schemeClr>
                </a:solidFill>
              </a:rPr>
              <a:t> por el efecto de la nicotina y el humo(monóxido de carbono), el aumento de la tensión arterial y la frecuencia cardíaca además de un efecto inhibidor sobre el efecto de algunos fármacos antihipertensivos.</a:t>
            </a:r>
            <a:br>
              <a:rPr lang="es-PA" dirty="0">
                <a:solidFill>
                  <a:schemeClr val="tx2">
                    <a:lumMod val="75000"/>
                  </a:schemeClr>
                </a:solidFill>
              </a:rPr>
            </a:br>
            <a:endParaRPr lang="es-PA" dirty="0">
              <a:solidFill>
                <a:schemeClr val="tx2">
                  <a:lumMod val="75000"/>
                </a:schemeClr>
              </a:solidFill>
            </a:endParaRPr>
          </a:p>
          <a:p>
            <a:pPr algn="just">
              <a:lnSpc>
                <a:spcPct val="90000"/>
              </a:lnSpc>
            </a:pPr>
            <a:endParaRPr lang="es-PA" dirty="0">
              <a:solidFill>
                <a:schemeClr val="tx2">
                  <a:lumMod val="75000"/>
                </a:schemeClr>
              </a:solidFill>
            </a:endParaRPr>
          </a:p>
        </p:txBody>
      </p:sp>
      <p:sp>
        <p:nvSpPr>
          <p:cNvPr id="4" name="Marcador de fecha 3">
            <a:extLst>
              <a:ext uri="{FF2B5EF4-FFF2-40B4-BE49-F238E27FC236}">
                <a16:creationId xmlns:a16="http://schemas.microsoft.com/office/drawing/2014/main" id="{B2AEEE6E-8580-4F10-B67F-2AB0823D6E71}"/>
              </a:ext>
            </a:extLst>
          </p:cNvPr>
          <p:cNvSpPr>
            <a:spLocks noGrp="1"/>
          </p:cNvSpPr>
          <p:nvPr>
            <p:ph type="dt" sz="half" idx="10"/>
          </p:nvPr>
        </p:nvSpPr>
        <p:spPr/>
        <p:txBody>
          <a:bodyPr/>
          <a:lstStyle/>
          <a:p>
            <a:fld id="{72F329A0-A4D4-45BE-8F20-594E428319B5}" type="datetime1">
              <a:rPr lang="es-PA" smtClean="0"/>
              <a:t>11/21/2018</a:t>
            </a:fld>
            <a:endParaRPr lang="es-PA"/>
          </a:p>
        </p:txBody>
      </p:sp>
      <p:sp>
        <p:nvSpPr>
          <p:cNvPr id="6" name="Marcador de pie de página 5">
            <a:extLst>
              <a:ext uri="{FF2B5EF4-FFF2-40B4-BE49-F238E27FC236}">
                <a16:creationId xmlns:a16="http://schemas.microsoft.com/office/drawing/2014/main" id="{C63030A9-5BC3-4C8C-B9C4-811A3996C44C}"/>
              </a:ext>
            </a:extLst>
          </p:cNvPr>
          <p:cNvSpPr>
            <a:spLocks noGrp="1"/>
          </p:cNvSpPr>
          <p:nvPr>
            <p:ph type="ftr" sz="quarter" idx="11"/>
          </p:nvPr>
        </p:nvSpPr>
        <p:spPr/>
        <p:txBody>
          <a:bodyPr/>
          <a:lstStyle/>
          <a:p>
            <a:r>
              <a:rPr lang="es-PA"/>
              <a:t>Dra. Patricia Rivera</a:t>
            </a:r>
          </a:p>
        </p:txBody>
      </p:sp>
      <p:sp>
        <p:nvSpPr>
          <p:cNvPr id="7" name="Marcador de número de diapositiva 6">
            <a:extLst>
              <a:ext uri="{FF2B5EF4-FFF2-40B4-BE49-F238E27FC236}">
                <a16:creationId xmlns:a16="http://schemas.microsoft.com/office/drawing/2014/main" id="{2EA3826B-888C-47C3-ADE1-3850E9B1D682}"/>
              </a:ext>
            </a:extLst>
          </p:cNvPr>
          <p:cNvSpPr>
            <a:spLocks noGrp="1"/>
          </p:cNvSpPr>
          <p:nvPr>
            <p:ph type="sldNum" sz="quarter" idx="12"/>
          </p:nvPr>
        </p:nvSpPr>
        <p:spPr/>
        <p:txBody>
          <a:bodyPr/>
          <a:lstStyle/>
          <a:p>
            <a:fld id="{014C96AA-0B3D-41D5-A67A-A3741E9B7359}" type="slidenum">
              <a:rPr lang="es-PA" smtClean="0"/>
              <a:t>10</a:t>
            </a:fld>
            <a:endParaRPr lang="es-PA"/>
          </a:p>
        </p:txBody>
      </p:sp>
    </p:spTree>
    <p:extLst>
      <p:ext uri="{BB962C8B-B14F-4D97-AF65-F5344CB8AC3E}">
        <p14:creationId xmlns:p14="http://schemas.microsoft.com/office/powerpoint/2010/main" val="1230084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C2225F1-83C7-477A-AB93-5AAF2D5EB91B}"/>
              </a:ext>
            </a:extLst>
          </p:cNvPr>
          <p:cNvPicPr>
            <a:picLocks noChangeAspect="1"/>
          </p:cNvPicPr>
          <p:nvPr/>
        </p:nvPicPr>
        <p:blipFill rotWithShape="1">
          <a:blip r:embed="rId3"/>
          <a:srcRect l="6231" t="18446" r="54769" b="30247"/>
          <a:stretch/>
        </p:blipFill>
        <p:spPr>
          <a:xfrm>
            <a:off x="2254987" y="1378634"/>
            <a:ext cx="8679766" cy="4751803"/>
          </a:xfrm>
          <a:prstGeom prst="rect">
            <a:avLst/>
          </a:prstGeom>
        </p:spPr>
      </p:pic>
      <p:sp>
        <p:nvSpPr>
          <p:cNvPr id="3" name="Título 1">
            <a:extLst>
              <a:ext uri="{FF2B5EF4-FFF2-40B4-BE49-F238E27FC236}">
                <a16:creationId xmlns:a16="http://schemas.microsoft.com/office/drawing/2014/main" id="{72C6A00C-874D-4C48-B6C1-1C8A5A0DBB7C}"/>
              </a:ext>
            </a:extLst>
          </p:cNvPr>
          <p:cNvSpPr txBox="1">
            <a:spLocks/>
          </p:cNvSpPr>
          <p:nvPr/>
        </p:nvSpPr>
        <p:spPr>
          <a:xfrm>
            <a:off x="1603717" y="-253227"/>
            <a:ext cx="10058400" cy="1041009"/>
          </a:xfrm>
          <a:prstGeom prst="rect">
            <a:avLst/>
          </a:prstGeom>
        </p:spPr>
        <p:txBody>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es-PA" dirty="0"/>
          </a:p>
          <a:p>
            <a:pPr algn="ctr"/>
            <a:r>
              <a:rPr lang="es-PA" dirty="0"/>
              <a:t>TABAQUISMO Y DAÑO RENAL</a:t>
            </a:r>
          </a:p>
        </p:txBody>
      </p:sp>
      <p:sp>
        <p:nvSpPr>
          <p:cNvPr id="4" name="Marcador de fecha 3">
            <a:extLst>
              <a:ext uri="{FF2B5EF4-FFF2-40B4-BE49-F238E27FC236}">
                <a16:creationId xmlns:a16="http://schemas.microsoft.com/office/drawing/2014/main" id="{665C5BB7-FE3B-45F1-BFB2-EEEC08030D77}"/>
              </a:ext>
            </a:extLst>
          </p:cNvPr>
          <p:cNvSpPr>
            <a:spLocks noGrp="1"/>
          </p:cNvSpPr>
          <p:nvPr>
            <p:ph type="dt" sz="half" idx="10"/>
          </p:nvPr>
        </p:nvSpPr>
        <p:spPr/>
        <p:txBody>
          <a:bodyPr/>
          <a:lstStyle/>
          <a:p>
            <a:fld id="{D0F14670-CCF1-4198-83D3-6A10B897B853}" type="datetime1">
              <a:rPr lang="es-PA" smtClean="0"/>
              <a:t>11/21/2018</a:t>
            </a:fld>
            <a:endParaRPr lang="es-PA"/>
          </a:p>
        </p:txBody>
      </p:sp>
      <p:sp>
        <p:nvSpPr>
          <p:cNvPr id="5" name="Marcador de pie de página 4">
            <a:extLst>
              <a:ext uri="{FF2B5EF4-FFF2-40B4-BE49-F238E27FC236}">
                <a16:creationId xmlns:a16="http://schemas.microsoft.com/office/drawing/2014/main" id="{704E2435-F770-4193-A7B5-E1E900AD3978}"/>
              </a:ext>
            </a:extLst>
          </p:cNvPr>
          <p:cNvSpPr>
            <a:spLocks noGrp="1"/>
          </p:cNvSpPr>
          <p:nvPr>
            <p:ph type="ftr" sz="quarter" idx="11"/>
          </p:nvPr>
        </p:nvSpPr>
        <p:spPr/>
        <p:txBody>
          <a:bodyPr/>
          <a:lstStyle/>
          <a:p>
            <a:r>
              <a:rPr lang="es-PA"/>
              <a:t>Dra. Patricia Rivera</a:t>
            </a:r>
          </a:p>
        </p:txBody>
      </p:sp>
      <p:sp>
        <p:nvSpPr>
          <p:cNvPr id="6" name="Marcador de número de diapositiva 5">
            <a:extLst>
              <a:ext uri="{FF2B5EF4-FFF2-40B4-BE49-F238E27FC236}">
                <a16:creationId xmlns:a16="http://schemas.microsoft.com/office/drawing/2014/main" id="{AF155BB0-1978-4D44-98AD-BB7CFBFA7D52}"/>
              </a:ext>
            </a:extLst>
          </p:cNvPr>
          <p:cNvSpPr>
            <a:spLocks noGrp="1"/>
          </p:cNvSpPr>
          <p:nvPr>
            <p:ph type="sldNum" sz="quarter" idx="12"/>
          </p:nvPr>
        </p:nvSpPr>
        <p:spPr/>
        <p:txBody>
          <a:bodyPr/>
          <a:lstStyle/>
          <a:p>
            <a:fld id="{014C96AA-0B3D-41D5-A67A-A3741E9B7359}" type="slidenum">
              <a:rPr lang="es-PA" smtClean="0"/>
              <a:t>11</a:t>
            </a:fld>
            <a:endParaRPr lang="es-PA"/>
          </a:p>
        </p:txBody>
      </p:sp>
    </p:spTree>
    <p:extLst>
      <p:ext uri="{BB962C8B-B14F-4D97-AF65-F5344CB8AC3E}">
        <p14:creationId xmlns:p14="http://schemas.microsoft.com/office/powerpoint/2010/main" val="3683213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BA1B4E-69BA-4202-B9F8-A26FB3F9FAAE}"/>
              </a:ext>
            </a:extLst>
          </p:cNvPr>
          <p:cNvSpPr>
            <a:spLocks noGrp="1"/>
          </p:cNvSpPr>
          <p:nvPr>
            <p:ph type="title"/>
          </p:nvPr>
        </p:nvSpPr>
        <p:spPr/>
        <p:txBody>
          <a:bodyPr>
            <a:normAutofit/>
          </a:bodyPr>
          <a:lstStyle/>
          <a:p>
            <a:pPr algn="ctr"/>
            <a:r>
              <a:rPr lang="es-PA" dirty="0"/>
              <a:t>¿CUÁLES SERÍAN LOS RIESGO RENALES EN PACIENTES FUMADORES?</a:t>
            </a:r>
          </a:p>
        </p:txBody>
      </p:sp>
      <p:sp>
        <p:nvSpPr>
          <p:cNvPr id="3" name="Marcador de fecha 2">
            <a:extLst>
              <a:ext uri="{FF2B5EF4-FFF2-40B4-BE49-F238E27FC236}">
                <a16:creationId xmlns:a16="http://schemas.microsoft.com/office/drawing/2014/main" id="{CEFF1FB6-C627-47EB-99B7-077643155B97}"/>
              </a:ext>
            </a:extLst>
          </p:cNvPr>
          <p:cNvSpPr>
            <a:spLocks noGrp="1"/>
          </p:cNvSpPr>
          <p:nvPr>
            <p:ph type="dt" sz="half" idx="10"/>
          </p:nvPr>
        </p:nvSpPr>
        <p:spPr/>
        <p:txBody>
          <a:bodyPr/>
          <a:lstStyle/>
          <a:p>
            <a:fld id="{9D873611-F9BC-46C5-93CD-AB57BAD1AD7E}" type="datetime1">
              <a:rPr lang="es-PA" smtClean="0"/>
              <a:t>11/21/2018</a:t>
            </a:fld>
            <a:endParaRPr lang="es-PA"/>
          </a:p>
        </p:txBody>
      </p:sp>
      <p:sp>
        <p:nvSpPr>
          <p:cNvPr id="4" name="Marcador de pie de página 3">
            <a:extLst>
              <a:ext uri="{FF2B5EF4-FFF2-40B4-BE49-F238E27FC236}">
                <a16:creationId xmlns:a16="http://schemas.microsoft.com/office/drawing/2014/main" id="{0B995FF7-1F0C-4309-9409-A179DADB24B0}"/>
              </a:ext>
            </a:extLst>
          </p:cNvPr>
          <p:cNvSpPr>
            <a:spLocks noGrp="1"/>
          </p:cNvSpPr>
          <p:nvPr>
            <p:ph type="ftr" sz="quarter" idx="11"/>
          </p:nvPr>
        </p:nvSpPr>
        <p:spPr/>
        <p:txBody>
          <a:bodyPr/>
          <a:lstStyle/>
          <a:p>
            <a:r>
              <a:rPr lang="es-PA"/>
              <a:t>Dra. Patricia Rivera</a:t>
            </a:r>
          </a:p>
        </p:txBody>
      </p:sp>
      <p:sp>
        <p:nvSpPr>
          <p:cNvPr id="5" name="Marcador de número de diapositiva 4">
            <a:extLst>
              <a:ext uri="{FF2B5EF4-FFF2-40B4-BE49-F238E27FC236}">
                <a16:creationId xmlns:a16="http://schemas.microsoft.com/office/drawing/2014/main" id="{BD92556F-AE88-4768-9306-EF61CFB02A5C}"/>
              </a:ext>
            </a:extLst>
          </p:cNvPr>
          <p:cNvSpPr>
            <a:spLocks noGrp="1"/>
          </p:cNvSpPr>
          <p:nvPr>
            <p:ph type="sldNum" sz="quarter" idx="12"/>
          </p:nvPr>
        </p:nvSpPr>
        <p:spPr/>
        <p:txBody>
          <a:bodyPr/>
          <a:lstStyle/>
          <a:p>
            <a:fld id="{014C96AA-0B3D-41D5-A67A-A3741E9B7359}" type="slidenum">
              <a:rPr lang="es-PA" smtClean="0"/>
              <a:t>12</a:t>
            </a:fld>
            <a:endParaRPr lang="es-PA"/>
          </a:p>
        </p:txBody>
      </p:sp>
      <p:graphicFrame>
        <p:nvGraphicFramePr>
          <p:cNvPr id="6" name="Diagrama 5">
            <a:extLst>
              <a:ext uri="{FF2B5EF4-FFF2-40B4-BE49-F238E27FC236}">
                <a16:creationId xmlns:a16="http://schemas.microsoft.com/office/drawing/2014/main" id="{D91842E2-A4CD-45FC-8226-F8C1E709F37E}"/>
              </a:ext>
            </a:extLst>
          </p:cNvPr>
          <p:cNvGraphicFramePr/>
          <p:nvPr>
            <p:extLst>
              <p:ext uri="{D42A27DB-BD31-4B8C-83A1-F6EECF244321}">
                <p14:modId xmlns:p14="http://schemas.microsoft.com/office/powerpoint/2010/main" val="309811230"/>
              </p:ext>
            </p:extLst>
          </p:nvPr>
        </p:nvGraphicFramePr>
        <p:xfrm>
          <a:off x="2031999" y="2433711"/>
          <a:ext cx="9362831" cy="37046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12745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BA1B4E-69BA-4202-B9F8-A26FB3F9FAAE}"/>
              </a:ext>
            </a:extLst>
          </p:cNvPr>
          <p:cNvSpPr>
            <a:spLocks noGrp="1"/>
          </p:cNvSpPr>
          <p:nvPr>
            <p:ph type="title"/>
          </p:nvPr>
        </p:nvSpPr>
        <p:spPr/>
        <p:txBody>
          <a:bodyPr>
            <a:normAutofit/>
          </a:bodyPr>
          <a:lstStyle/>
          <a:p>
            <a:pPr algn="ctr"/>
            <a:r>
              <a:rPr lang="es-PA" dirty="0"/>
              <a:t>¿CUÁLES SERÍAN LOS RIESGO RENALES EN PACIENTES FUMADORES?</a:t>
            </a:r>
          </a:p>
        </p:txBody>
      </p:sp>
      <p:sp>
        <p:nvSpPr>
          <p:cNvPr id="3" name="Marcador de fecha 2">
            <a:extLst>
              <a:ext uri="{FF2B5EF4-FFF2-40B4-BE49-F238E27FC236}">
                <a16:creationId xmlns:a16="http://schemas.microsoft.com/office/drawing/2014/main" id="{CEFF1FB6-C627-47EB-99B7-077643155B97}"/>
              </a:ext>
            </a:extLst>
          </p:cNvPr>
          <p:cNvSpPr>
            <a:spLocks noGrp="1"/>
          </p:cNvSpPr>
          <p:nvPr>
            <p:ph type="dt" sz="half" idx="10"/>
          </p:nvPr>
        </p:nvSpPr>
        <p:spPr/>
        <p:txBody>
          <a:bodyPr/>
          <a:lstStyle/>
          <a:p>
            <a:fld id="{9D873611-F9BC-46C5-93CD-AB57BAD1AD7E}" type="datetime1">
              <a:rPr lang="es-PA" smtClean="0"/>
              <a:t>11/21/2018</a:t>
            </a:fld>
            <a:endParaRPr lang="es-PA"/>
          </a:p>
        </p:txBody>
      </p:sp>
      <p:sp>
        <p:nvSpPr>
          <p:cNvPr id="4" name="Marcador de pie de página 3">
            <a:extLst>
              <a:ext uri="{FF2B5EF4-FFF2-40B4-BE49-F238E27FC236}">
                <a16:creationId xmlns:a16="http://schemas.microsoft.com/office/drawing/2014/main" id="{0B995FF7-1F0C-4309-9409-A179DADB24B0}"/>
              </a:ext>
            </a:extLst>
          </p:cNvPr>
          <p:cNvSpPr>
            <a:spLocks noGrp="1"/>
          </p:cNvSpPr>
          <p:nvPr>
            <p:ph type="ftr" sz="quarter" idx="11"/>
          </p:nvPr>
        </p:nvSpPr>
        <p:spPr/>
        <p:txBody>
          <a:bodyPr/>
          <a:lstStyle/>
          <a:p>
            <a:r>
              <a:rPr lang="es-PA"/>
              <a:t>Dra. Patricia Rivera</a:t>
            </a:r>
          </a:p>
        </p:txBody>
      </p:sp>
      <p:sp>
        <p:nvSpPr>
          <p:cNvPr id="5" name="Marcador de número de diapositiva 4">
            <a:extLst>
              <a:ext uri="{FF2B5EF4-FFF2-40B4-BE49-F238E27FC236}">
                <a16:creationId xmlns:a16="http://schemas.microsoft.com/office/drawing/2014/main" id="{BD92556F-AE88-4768-9306-EF61CFB02A5C}"/>
              </a:ext>
            </a:extLst>
          </p:cNvPr>
          <p:cNvSpPr>
            <a:spLocks noGrp="1"/>
          </p:cNvSpPr>
          <p:nvPr>
            <p:ph type="sldNum" sz="quarter" idx="12"/>
          </p:nvPr>
        </p:nvSpPr>
        <p:spPr/>
        <p:txBody>
          <a:bodyPr/>
          <a:lstStyle/>
          <a:p>
            <a:fld id="{014C96AA-0B3D-41D5-A67A-A3741E9B7359}" type="slidenum">
              <a:rPr lang="es-PA" smtClean="0"/>
              <a:t>13</a:t>
            </a:fld>
            <a:endParaRPr lang="es-PA"/>
          </a:p>
        </p:txBody>
      </p:sp>
      <p:graphicFrame>
        <p:nvGraphicFramePr>
          <p:cNvPr id="6" name="Diagrama 5">
            <a:extLst>
              <a:ext uri="{FF2B5EF4-FFF2-40B4-BE49-F238E27FC236}">
                <a16:creationId xmlns:a16="http://schemas.microsoft.com/office/drawing/2014/main" id="{D91842E2-A4CD-45FC-8226-F8C1E709F37E}"/>
              </a:ext>
            </a:extLst>
          </p:cNvPr>
          <p:cNvGraphicFramePr/>
          <p:nvPr>
            <p:extLst>
              <p:ext uri="{D42A27DB-BD31-4B8C-83A1-F6EECF244321}">
                <p14:modId xmlns:p14="http://schemas.microsoft.com/office/powerpoint/2010/main" val="2613975879"/>
              </p:ext>
            </p:extLst>
          </p:nvPr>
        </p:nvGraphicFramePr>
        <p:xfrm>
          <a:off x="2031999" y="2433711"/>
          <a:ext cx="9362831" cy="37046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76936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59F7AC-D6F7-46EA-A2FA-67F5CE0EA395}"/>
              </a:ext>
            </a:extLst>
          </p:cNvPr>
          <p:cNvSpPr>
            <a:spLocks noGrp="1"/>
          </p:cNvSpPr>
          <p:nvPr>
            <p:ph type="title"/>
          </p:nvPr>
        </p:nvSpPr>
        <p:spPr>
          <a:xfrm>
            <a:off x="1955409" y="201653"/>
            <a:ext cx="9704779" cy="1280890"/>
          </a:xfrm>
        </p:spPr>
        <p:txBody>
          <a:bodyPr>
            <a:normAutofit fontScale="90000"/>
          </a:bodyPr>
          <a:lstStyle/>
          <a:p>
            <a:pPr algn="ctr"/>
            <a:br>
              <a:rPr lang="es-PA" dirty="0"/>
            </a:br>
            <a:r>
              <a:rPr lang="es-PA" dirty="0"/>
              <a:t>EFECTOS DEL TABACO EN PACIENTES CON FACTORES DE RIESGOALTO DE ERC</a:t>
            </a:r>
          </a:p>
        </p:txBody>
      </p:sp>
      <p:sp>
        <p:nvSpPr>
          <p:cNvPr id="3" name="Marcador de texto 2">
            <a:extLst>
              <a:ext uri="{FF2B5EF4-FFF2-40B4-BE49-F238E27FC236}">
                <a16:creationId xmlns:a16="http://schemas.microsoft.com/office/drawing/2014/main" id="{447EDE1E-E745-4C2A-AFFB-E54598075784}"/>
              </a:ext>
            </a:extLst>
          </p:cNvPr>
          <p:cNvSpPr>
            <a:spLocks noGrp="1"/>
          </p:cNvSpPr>
          <p:nvPr>
            <p:ph type="body" idx="1"/>
          </p:nvPr>
        </p:nvSpPr>
        <p:spPr/>
        <p:txBody>
          <a:bodyPr/>
          <a:lstStyle/>
          <a:p>
            <a:pPr algn="ctr"/>
            <a:r>
              <a:rPr lang="es-PA" dirty="0"/>
              <a:t>DIABETES</a:t>
            </a:r>
          </a:p>
        </p:txBody>
      </p:sp>
      <p:sp>
        <p:nvSpPr>
          <p:cNvPr id="4" name="Marcador de contenido 3">
            <a:extLst>
              <a:ext uri="{FF2B5EF4-FFF2-40B4-BE49-F238E27FC236}">
                <a16:creationId xmlns:a16="http://schemas.microsoft.com/office/drawing/2014/main" id="{BC295FDA-ADCE-43FB-B963-9B8FD88D236B}"/>
              </a:ext>
            </a:extLst>
          </p:cNvPr>
          <p:cNvSpPr>
            <a:spLocks noGrp="1"/>
          </p:cNvSpPr>
          <p:nvPr>
            <p:ph sz="half" idx="2"/>
          </p:nvPr>
        </p:nvSpPr>
        <p:spPr>
          <a:ln>
            <a:solidFill>
              <a:schemeClr val="accent1"/>
            </a:solidFill>
          </a:ln>
        </p:spPr>
        <p:txBody>
          <a:bodyPr/>
          <a:lstStyle/>
          <a:p>
            <a:pPr algn="just"/>
            <a:r>
              <a:rPr lang="es-PA" dirty="0"/>
              <a:t>Aumenta el riesgo de microalbuminuria.</a:t>
            </a:r>
          </a:p>
          <a:p>
            <a:pPr algn="just"/>
            <a:r>
              <a:rPr lang="es-PA" dirty="0"/>
              <a:t>Acelera el paso de micro a </a:t>
            </a:r>
            <a:r>
              <a:rPr lang="es-PA" dirty="0" err="1"/>
              <a:t>macroalbuminuria</a:t>
            </a:r>
            <a:r>
              <a:rPr lang="es-PA" dirty="0"/>
              <a:t>.</a:t>
            </a:r>
          </a:p>
          <a:p>
            <a:pPr algn="just"/>
            <a:r>
              <a:rPr lang="es-PA" dirty="0"/>
              <a:t>Acelera la progresión de enfermedad renal crónica de origen diabético reduciendo la TFG.</a:t>
            </a:r>
          </a:p>
          <a:p>
            <a:pPr algn="just"/>
            <a:r>
              <a:rPr lang="es-PA" dirty="0"/>
              <a:t>Altera la glicemia en ayuna.</a:t>
            </a:r>
          </a:p>
        </p:txBody>
      </p:sp>
      <p:sp>
        <p:nvSpPr>
          <p:cNvPr id="5" name="Marcador de texto 4">
            <a:extLst>
              <a:ext uri="{FF2B5EF4-FFF2-40B4-BE49-F238E27FC236}">
                <a16:creationId xmlns:a16="http://schemas.microsoft.com/office/drawing/2014/main" id="{EDFF2F1F-5B4A-49C2-A885-3BD5DDE3D215}"/>
              </a:ext>
            </a:extLst>
          </p:cNvPr>
          <p:cNvSpPr>
            <a:spLocks noGrp="1"/>
          </p:cNvSpPr>
          <p:nvPr>
            <p:ph type="body" sz="quarter" idx="3"/>
          </p:nvPr>
        </p:nvSpPr>
        <p:spPr/>
        <p:txBody>
          <a:bodyPr/>
          <a:lstStyle/>
          <a:p>
            <a:pPr algn="ctr"/>
            <a:r>
              <a:rPr lang="es-PA" dirty="0"/>
              <a:t>HIPERTENSIÓN</a:t>
            </a:r>
          </a:p>
        </p:txBody>
      </p:sp>
      <p:sp>
        <p:nvSpPr>
          <p:cNvPr id="6" name="Marcador de contenido 5">
            <a:extLst>
              <a:ext uri="{FF2B5EF4-FFF2-40B4-BE49-F238E27FC236}">
                <a16:creationId xmlns:a16="http://schemas.microsoft.com/office/drawing/2014/main" id="{4FAB1733-BC3E-45A5-8D68-D6ADD2344386}"/>
              </a:ext>
            </a:extLst>
          </p:cNvPr>
          <p:cNvSpPr>
            <a:spLocks noGrp="1"/>
          </p:cNvSpPr>
          <p:nvPr>
            <p:ph sz="quarter" idx="4"/>
          </p:nvPr>
        </p:nvSpPr>
        <p:spPr>
          <a:ln>
            <a:solidFill>
              <a:schemeClr val="accent1"/>
            </a:solidFill>
          </a:ln>
        </p:spPr>
        <p:txBody>
          <a:bodyPr/>
          <a:lstStyle/>
          <a:p>
            <a:pPr algn="just"/>
            <a:r>
              <a:rPr lang="es-PA" dirty="0"/>
              <a:t>Es más frecuente la hipertensión en Fumadores que no fumadores.</a:t>
            </a:r>
          </a:p>
          <a:p>
            <a:pPr algn="just"/>
            <a:r>
              <a:rPr lang="es-PA" dirty="0"/>
              <a:t>Microalbuminuria es el doble en pacientes con HTA fumadores.</a:t>
            </a:r>
          </a:p>
          <a:p>
            <a:pPr algn="just"/>
            <a:r>
              <a:rPr lang="es-PA" dirty="0"/>
              <a:t>Acelera la progresión a ERC decremento de la TFG.</a:t>
            </a:r>
          </a:p>
          <a:p>
            <a:pPr algn="just"/>
            <a:r>
              <a:rPr lang="es-PA" dirty="0"/>
              <a:t>Es un predictor de riesgo de ERC independiente en pacientes con Hipertensión.</a:t>
            </a:r>
          </a:p>
        </p:txBody>
      </p:sp>
      <p:sp>
        <p:nvSpPr>
          <p:cNvPr id="7" name="Marcador de fecha 6">
            <a:extLst>
              <a:ext uri="{FF2B5EF4-FFF2-40B4-BE49-F238E27FC236}">
                <a16:creationId xmlns:a16="http://schemas.microsoft.com/office/drawing/2014/main" id="{31399EDF-9EB6-42C8-8869-A3A338389626}"/>
              </a:ext>
            </a:extLst>
          </p:cNvPr>
          <p:cNvSpPr>
            <a:spLocks noGrp="1"/>
          </p:cNvSpPr>
          <p:nvPr>
            <p:ph type="dt" sz="half" idx="10"/>
          </p:nvPr>
        </p:nvSpPr>
        <p:spPr/>
        <p:txBody>
          <a:bodyPr/>
          <a:lstStyle/>
          <a:p>
            <a:fld id="{4A7C4528-77BD-46BF-BBE8-7B1D2DC03A21}" type="datetime1">
              <a:rPr lang="es-PA" smtClean="0"/>
              <a:t>11/21/2018</a:t>
            </a:fld>
            <a:endParaRPr lang="es-PA"/>
          </a:p>
        </p:txBody>
      </p:sp>
      <p:sp>
        <p:nvSpPr>
          <p:cNvPr id="8" name="Marcador de pie de página 7">
            <a:extLst>
              <a:ext uri="{FF2B5EF4-FFF2-40B4-BE49-F238E27FC236}">
                <a16:creationId xmlns:a16="http://schemas.microsoft.com/office/drawing/2014/main" id="{3626A7D9-9773-4452-B49E-B037F68E7252}"/>
              </a:ext>
            </a:extLst>
          </p:cNvPr>
          <p:cNvSpPr>
            <a:spLocks noGrp="1"/>
          </p:cNvSpPr>
          <p:nvPr>
            <p:ph type="ftr" sz="quarter" idx="11"/>
          </p:nvPr>
        </p:nvSpPr>
        <p:spPr/>
        <p:txBody>
          <a:bodyPr/>
          <a:lstStyle/>
          <a:p>
            <a:r>
              <a:rPr lang="es-PA"/>
              <a:t>Dra. Patricia Rivera</a:t>
            </a:r>
          </a:p>
        </p:txBody>
      </p:sp>
      <p:sp>
        <p:nvSpPr>
          <p:cNvPr id="9" name="Marcador de número de diapositiva 8">
            <a:extLst>
              <a:ext uri="{FF2B5EF4-FFF2-40B4-BE49-F238E27FC236}">
                <a16:creationId xmlns:a16="http://schemas.microsoft.com/office/drawing/2014/main" id="{FFE61D1F-FBBF-489E-BE3E-20059F0067BA}"/>
              </a:ext>
            </a:extLst>
          </p:cNvPr>
          <p:cNvSpPr>
            <a:spLocks noGrp="1"/>
          </p:cNvSpPr>
          <p:nvPr>
            <p:ph type="sldNum" sz="quarter" idx="12"/>
          </p:nvPr>
        </p:nvSpPr>
        <p:spPr/>
        <p:txBody>
          <a:bodyPr/>
          <a:lstStyle/>
          <a:p>
            <a:fld id="{014C96AA-0B3D-41D5-A67A-A3741E9B7359}" type="slidenum">
              <a:rPr lang="es-PA" smtClean="0"/>
              <a:t>14</a:t>
            </a:fld>
            <a:endParaRPr lang="es-PA"/>
          </a:p>
        </p:txBody>
      </p:sp>
    </p:spTree>
    <p:extLst>
      <p:ext uri="{BB962C8B-B14F-4D97-AF65-F5344CB8AC3E}">
        <p14:creationId xmlns:p14="http://schemas.microsoft.com/office/powerpoint/2010/main" val="502289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62F3B3-1E5E-4545-A5F9-2EEEE5A6C986}"/>
              </a:ext>
            </a:extLst>
          </p:cNvPr>
          <p:cNvSpPr>
            <a:spLocks noGrp="1"/>
          </p:cNvSpPr>
          <p:nvPr>
            <p:ph type="title"/>
          </p:nvPr>
        </p:nvSpPr>
        <p:spPr>
          <a:xfrm>
            <a:off x="2592924" y="624109"/>
            <a:ext cx="8911687" cy="1542315"/>
          </a:xfrm>
        </p:spPr>
        <p:txBody>
          <a:bodyPr>
            <a:normAutofit fontScale="90000"/>
          </a:bodyPr>
          <a:lstStyle/>
          <a:p>
            <a:pPr algn="ctr"/>
            <a:br>
              <a:rPr lang="es-PA" dirty="0"/>
            </a:br>
            <a:r>
              <a:rPr lang="es-PA" dirty="0"/>
              <a:t>FACTORES DE RIESGO QUE FAVORECEN LA PROGRESIÓN DE LA ERC</a:t>
            </a:r>
          </a:p>
        </p:txBody>
      </p:sp>
      <p:sp>
        <p:nvSpPr>
          <p:cNvPr id="3" name="Marcador de fecha 2">
            <a:extLst>
              <a:ext uri="{FF2B5EF4-FFF2-40B4-BE49-F238E27FC236}">
                <a16:creationId xmlns:a16="http://schemas.microsoft.com/office/drawing/2014/main" id="{09BD5E2C-65DA-4C1C-A1D2-BDBBF12C9D83}"/>
              </a:ext>
            </a:extLst>
          </p:cNvPr>
          <p:cNvSpPr>
            <a:spLocks noGrp="1"/>
          </p:cNvSpPr>
          <p:nvPr>
            <p:ph type="dt" sz="half" idx="10"/>
          </p:nvPr>
        </p:nvSpPr>
        <p:spPr/>
        <p:txBody>
          <a:bodyPr/>
          <a:lstStyle/>
          <a:p>
            <a:fld id="{9D873611-F9BC-46C5-93CD-AB57BAD1AD7E}" type="datetime1">
              <a:rPr lang="es-PA" smtClean="0"/>
              <a:t>11/21/2018</a:t>
            </a:fld>
            <a:endParaRPr lang="es-PA"/>
          </a:p>
        </p:txBody>
      </p:sp>
      <p:sp>
        <p:nvSpPr>
          <p:cNvPr id="4" name="Marcador de pie de página 3">
            <a:extLst>
              <a:ext uri="{FF2B5EF4-FFF2-40B4-BE49-F238E27FC236}">
                <a16:creationId xmlns:a16="http://schemas.microsoft.com/office/drawing/2014/main" id="{C606BB73-CE1F-4458-A561-E5E4D958C42B}"/>
              </a:ext>
            </a:extLst>
          </p:cNvPr>
          <p:cNvSpPr>
            <a:spLocks noGrp="1"/>
          </p:cNvSpPr>
          <p:nvPr>
            <p:ph type="ftr" sz="quarter" idx="11"/>
          </p:nvPr>
        </p:nvSpPr>
        <p:spPr/>
        <p:txBody>
          <a:bodyPr/>
          <a:lstStyle/>
          <a:p>
            <a:r>
              <a:rPr lang="es-PA"/>
              <a:t>Dra. Patricia Rivera</a:t>
            </a:r>
          </a:p>
        </p:txBody>
      </p:sp>
      <p:sp>
        <p:nvSpPr>
          <p:cNvPr id="5" name="Marcador de número de diapositiva 4">
            <a:extLst>
              <a:ext uri="{FF2B5EF4-FFF2-40B4-BE49-F238E27FC236}">
                <a16:creationId xmlns:a16="http://schemas.microsoft.com/office/drawing/2014/main" id="{A27E26CE-4AB2-4E57-863F-EBEC7A7139F3}"/>
              </a:ext>
            </a:extLst>
          </p:cNvPr>
          <p:cNvSpPr>
            <a:spLocks noGrp="1"/>
          </p:cNvSpPr>
          <p:nvPr>
            <p:ph type="sldNum" sz="quarter" idx="12"/>
          </p:nvPr>
        </p:nvSpPr>
        <p:spPr/>
        <p:txBody>
          <a:bodyPr/>
          <a:lstStyle/>
          <a:p>
            <a:fld id="{014C96AA-0B3D-41D5-A67A-A3741E9B7359}" type="slidenum">
              <a:rPr lang="es-PA" smtClean="0"/>
              <a:t>15</a:t>
            </a:fld>
            <a:endParaRPr lang="es-PA"/>
          </a:p>
        </p:txBody>
      </p:sp>
      <p:graphicFrame>
        <p:nvGraphicFramePr>
          <p:cNvPr id="6" name="8 Tabla">
            <a:extLst>
              <a:ext uri="{FF2B5EF4-FFF2-40B4-BE49-F238E27FC236}">
                <a16:creationId xmlns:a16="http://schemas.microsoft.com/office/drawing/2014/main" id="{975573B4-0132-4CC4-AC52-C3D95A3AE8C7}"/>
              </a:ext>
            </a:extLst>
          </p:cNvPr>
          <p:cNvGraphicFramePr>
            <a:graphicFrameLocks noGrp="1"/>
          </p:cNvGraphicFramePr>
          <p:nvPr>
            <p:extLst>
              <p:ext uri="{D42A27DB-BD31-4B8C-83A1-F6EECF244321}">
                <p14:modId xmlns:p14="http://schemas.microsoft.com/office/powerpoint/2010/main" val="4178661008"/>
              </p:ext>
            </p:extLst>
          </p:nvPr>
        </p:nvGraphicFramePr>
        <p:xfrm>
          <a:off x="1716257" y="2361818"/>
          <a:ext cx="5357231" cy="3708400"/>
        </p:xfrm>
        <a:graphic>
          <a:graphicData uri="http://schemas.openxmlformats.org/drawingml/2006/table">
            <a:tbl>
              <a:tblPr firstRow="1" bandRow="1">
                <a:tableStyleId>{6E25E649-3F16-4E02-A733-19D2CDBF48F0}</a:tableStyleId>
              </a:tblPr>
              <a:tblGrid>
                <a:gridCol w="549459">
                  <a:extLst>
                    <a:ext uri="{9D8B030D-6E8A-4147-A177-3AD203B41FA5}">
                      <a16:colId xmlns:a16="http://schemas.microsoft.com/office/drawing/2014/main" val="20000"/>
                    </a:ext>
                  </a:extLst>
                </a:gridCol>
                <a:gridCol w="4807772">
                  <a:extLst>
                    <a:ext uri="{9D8B030D-6E8A-4147-A177-3AD203B41FA5}">
                      <a16:colId xmlns:a16="http://schemas.microsoft.com/office/drawing/2014/main" val="20001"/>
                    </a:ext>
                  </a:extLst>
                </a:gridCol>
              </a:tblGrid>
              <a:tr h="370840">
                <a:tc>
                  <a:txBody>
                    <a:bodyPr/>
                    <a:lstStyle/>
                    <a:p>
                      <a:pPr algn="ctr"/>
                      <a:endParaRPr lang="es-PA" dirty="0"/>
                    </a:p>
                  </a:txBody>
                  <a:tcPr>
                    <a:lnL>
                      <a:noFill/>
                    </a:lnL>
                    <a:lnR>
                      <a:noFill/>
                    </a:lnR>
                    <a:lnT w="25400" cmpd="sng">
                      <a:noFill/>
                    </a:lnT>
                    <a:lnB w="25400" cmpd="sng">
                      <a:noFill/>
                    </a:lnB>
                    <a:lnTlToBr w="12700" cmpd="sng">
                      <a:noFill/>
                      <a:prstDash val="solid"/>
                    </a:lnTlToBr>
                    <a:lnBlToTr w="12700" cmpd="sng">
                      <a:noFill/>
                      <a:prstDash val="solid"/>
                    </a:lnBlToTr>
                    <a:noFill/>
                  </a:tcPr>
                </a:tc>
                <a:tc>
                  <a:txBody>
                    <a:bodyPr/>
                    <a:lstStyle/>
                    <a:p>
                      <a:pPr algn="ctr"/>
                      <a:endParaRPr lang="es-PA" dirty="0"/>
                    </a:p>
                  </a:txBody>
                  <a:tcPr>
                    <a:lnL>
                      <a:noFill/>
                    </a:lnL>
                  </a:tcPr>
                </a:tc>
                <a:extLst>
                  <a:ext uri="{0D108BD9-81ED-4DB2-BD59-A6C34878D82A}">
                    <a16:rowId xmlns:a16="http://schemas.microsoft.com/office/drawing/2014/main" val="10000"/>
                  </a:ext>
                </a:extLst>
              </a:tr>
              <a:tr h="370840">
                <a:tc>
                  <a:txBody>
                    <a:bodyPr/>
                    <a:lstStyle/>
                    <a:p>
                      <a:pPr algn="ctr"/>
                      <a:endParaRPr lang="es-PA" dirty="0">
                        <a:solidFill>
                          <a:schemeClr val="bg1"/>
                        </a:solidFill>
                      </a:endParaRPr>
                    </a:p>
                  </a:txBody>
                  <a:tcPr>
                    <a:lnL>
                      <a:noFill/>
                    </a:lnL>
                    <a:lnR>
                      <a:noFill/>
                    </a:lnR>
                    <a:lnT w="25400" cmpd="sng">
                      <a:noFill/>
                    </a:lnT>
                    <a:lnB>
                      <a:noFill/>
                    </a:lnB>
                    <a:lnTlToBr w="12700" cmpd="sng">
                      <a:noFill/>
                      <a:prstDash val="solid"/>
                    </a:lnTlToBr>
                    <a:lnBlToTr w="12700" cmpd="sng">
                      <a:noFill/>
                      <a:prstDash val="solid"/>
                    </a:lnBlToTr>
                    <a:noFill/>
                  </a:tcPr>
                </a:tc>
                <a:tc>
                  <a:txBody>
                    <a:bodyPr/>
                    <a:lstStyle/>
                    <a:p>
                      <a:pPr algn="ctr"/>
                      <a:r>
                        <a:rPr lang="es-PA" baseline="0" dirty="0">
                          <a:solidFill>
                            <a:schemeClr val="bg1"/>
                          </a:solidFill>
                          <a:latin typeface="+mn-lt"/>
                          <a:cs typeface="Calibri"/>
                        </a:rPr>
                        <a:t>Empeoran y Aceleran</a:t>
                      </a:r>
                      <a:endParaRPr lang="es-PA" dirty="0">
                        <a:solidFill>
                          <a:schemeClr val="bg1"/>
                        </a:solidFill>
                        <a:latin typeface="+mn-lt"/>
                      </a:endParaRPr>
                    </a:p>
                  </a:txBody>
                  <a:tcPr>
                    <a:lnL>
                      <a:noFill/>
                    </a:lnL>
                    <a:solidFill>
                      <a:schemeClr val="bg1">
                        <a:lumMod val="50000"/>
                      </a:schemeClr>
                    </a:solidFill>
                  </a:tcPr>
                </a:tc>
                <a:extLst>
                  <a:ext uri="{0D108BD9-81ED-4DB2-BD59-A6C34878D82A}">
                    <a16:rowId xmlns:a16="http://schemas.microsoft.com/office/drawing/2014/main" val="10001"/>
                  </a:ext>
                </a:extLst>
              </a:tr>
              <a:tr h="370840">
                <a:tc>
                  <a:txBody>
                    <a:bodyPr/>
                    <a:lstStyle/>
                    <a:p>
                      <a:endParaRPr lang="es-PA" dirty="0"/>
                    </a:p>
                  </a:txBody>
                  <a:tcPr>
                    <a:lnL>
                      <a:noFill/>
                    </a:lnL>
                    <a:lnR>
                      <a:noFill/>
                    </a:lnR>
                    <a:lnT>
                      <a:noFill/>
                    </a:lnT>
                    <a:lnB>
                      <a:noFill/>
                    </a:lnB>
                    <a:lnTlToBr w="12700" cmpd="sng">
                      <a:noFill/>
                      <a:prstDash val="solid"/>
                    </a:lnTlToBr>
                    <a:lnBlToTr w="12700" cmpd="sng">
                      <a:noFill/>
                      <a:prstDash val="solid"/>
                    </a:lnBlToTr>
                    <a:noFill/>
                  </a:tcPr>
                </a:tc>
                <a:tc>
                  <a:txBody>
                    <a:bodyPr/>
                    <a:lstStyle/>
                    <a:p>
                      <a:r>
                        <a:rPr lang="es-PA" dirty="0"/>
                        <a:t>Proteinuria persistente</a:t>
                      </a:r>
                    </a:p>
                  </a:txBody>
                  <a:tcPr>
                    <a:lnL>
                      <a:noFill/>
                    </a:lnL>
                  </a:tcPr>
                </a:tc>
                <a:extLst>
                  <a:ext uri="{0D108BD9-81ED-4DB2-BD59-A6C34878D82A}">
                    <a16:rowId xmlns:a16="http://schemas.microsoft.com/office/drawing/2014/main" val="10002"/>
                  </a:ext>
                </a:extLst>
              </a:tr>
              <a:tr h="370840">
                <a:tc>
                  <a:txBody>
                    <a:bodyPr/>
                    <a:lstStyle/>
                    <a:p>
                      <a:endParaRPr lang="es-PA" dirty="0"/>
                    </a:p>
                  </a:txBody>
                  <a:tcPr>
                    <a:lnL>
                      <a:noFill/>
                    </a:lnL>
                    <a:lnR>
                      <a:noFill/>
                    </a:lnR>
                    <a:lnT>
                      <a:noFill/>
                    </a:lnT>
                    <a:lnB>
                      <a:noFill/>
                    </a:lnB>
                    <a:lnTlToBr w="12700" cmpd="sng">
                      <a:noFill/>
                      <a:prstDash val="solid"/>
                    </a:lnTlToBr>
                    <a:lnBlToTr w="12700" cmpd="sng">
                      <a:noFill/>
                      <a:prstDash val="solid"/>
                    </a:lnBlToTr>
                    <a:noFill/>
                  </a:tcPr>
                </a:tc>
                <a:tc>
                  <a:txBody>
                    <a:bodyPr/>
                    <a:lstStyle/>
                    <a:p>
                      <a:r>
                        <a:rPr lang="es-PA" b="1" dirty="0">
                          <a:effectLst>
                            <a:outerShdw blurRad="38100" dist="38100" dir="2700000" algn="tl">
                              <a:srgbClr val="000000">
                                <a:alpha val="43137"/>
                              </a:srgbClr>
                            </a:outerShdw>
                          </a:effectLst>
                        </a:rPr>
                        <a:t>HTA mal controlada</a:t>
                      </a:r>
                    </a:p>
                  </a:txBody>
                  <a:tcPr>
                    <a:lnL>
                      <a:noFill/>
                    </a:lnL>
                  </a:tcPr>
                </a:tc>
                <a:extLst>
                  <a:ext uri="{0D108BD9-81ED-4DB2-BD59-A6C34878D82A}">
                    <a16:rowId xmlns:a16="http://schemas.microsoft.com/office/drawing/2014/main" val="10003"/>
                  </a:ext>
                </a:extLst>
              </a:tr>
              <a:tr h="370840">
                <a:tc>
                  <a:txBody>
                    <a:bodyPr/>
                    <a:lstStyle/>
                    <a:p>
                      <a:endParaRPr lang="es-PA" dirty="0"/>
                    </a:p>
                  </a:txBody>
                  <a:tcPr>
                    <a:lnL>
                      <a:noFill/>
                    </a:lnL>
                    <a:lnR>
                      <a:noFill/>
                    </a:lnR>
                    <a:lnT>
                      <a:noFill/>
                    </a:lnT>
                    <a:lnB>
                      <a:noFill/>
                    </a:lnB>
                    <a:lnTlToBr w="12700" cmpd="sng">
                      <a:noFill/>
                      <a:prstDash val="solid"/>
                    </a:lnTlToBr>
                    <a:lnBlToTr w="12700" cmpd="sng">
                      <a:noFill/>
                      <a:prstDash val="solid"/>
                    </a:lnBlToTr>
                    <a:noFill/>
                  </a:tcPr>
                </a:tc>
                <a:tc>
                  <a:txBody>
                    <a:bodyPr/>
                    <a:lstStyle/>
                    <a:p>
                      <a:r>
                        <a:rPr lang="es-PA" b="1" dirty="0">
                          <a:effectLst>
                            <a:outerShdw blurRad="38100" dist="38100" dir="2700000" algn="tl">
                              <a:srgbClr val="000000">
                                <a:alpha val="43137"/>
                              </a:srgbClr>
                            </a:outerShdw>
                          </a:effectLst>
                        </a:rPr>
                        <a:t>DM mal controlada</a:t>
                      </a:r>
                    </a:p>
                  </a:txBody>
                  <a:tcPr>
                    <a:lnL>
                      <a:noFill/>
                    </a:lnL>
                  </a:tcPr>
                </a:tc>
                <a:extLst>
                  <a:ext uri="{0D108BD9-81ED-4DB2-BD59-A6C34878D82A}">
                    <a16:rowId xmlns:a16="http://schemas.microsoft.com/office/drawing/2014/main" val="10004"/>
                  </a:ext>
                </a:extLst>
              </a:tr>
              <a:tr h="370840">
                <a:tc>
                  <a:txBody>
                    <a:bodyPr/>
                    <a:lstStyle/>
                    <a:p>
                      <a:endParaRPr lang="es-PA" dirty="0"/>
                    </a:p>
                  </a:txBody>
                  <a:tcPr>
                    <a:lnL>
                      <a:noFill/>
                    </a:lnL>
                    <a:lnR>
                      <a:noFill/>
                    </a:lnR>
                    <a:lnT>
                      <a:noFill/>
                    </a:lnT>
                    <a:lnB>
                      <a:noFill/>
                    </a:lnB>
                    <a:lnTlToBr w="12700" cmpd="sng">
                      <a:noFill/>
                      <a:prstDash val="solid"/>
                    </a:lnTlToBr>
                    <a:lnBlToTr w="12700" cmpd="sng">
                      <a:noFill/>
                      <a:prstDash val="solid"/>
                    </a:lnBlToTr>
                    <a:noFill/>
                  </a:tcPr>
                </a:tc>
                <a:tc>
                  <a:txBody>
                    <a:bodyPr/>
                    <a:lstStyle/>
                    <a:p>
                      <a:r>
                        <a:rPr lang="es-PA" dirty="0"/>
                        <a:t>Tabaquismo</a:t>
                      </a:r>
                    </a:p>
                  </a:txBody>
                  <a:tcPr>
                    <a:lnL>
                      <a:noFill/>
                    </a:lnL>
                  </a:tcPr>
                </a:tc>
                <a:extLst>
                  <a:ext uri="{0D108BD9-81ED-4DB2-BD59-A6C34878D82A}">
                    <a16:rowId xmlns:a16="http://schemas.microsoft.com/office/drawing/2014/main" val="10005"/>
                  </a:ext>
                </a:extLst>
              </a:tr>
              <a:tr h="370840">
                <a:tc>
                  <a:txBody>
                    <a:bodyPr/>
                    <a:lstStyle/>
                    <a:p>
                      <a:endParaRPr lang="es-PA" dirty="0"/>
                    </a:p>
                  </a:txBody>
                  <a:tcPr>
                    <a:lnL>
                      <a:noFill/>
                    </a:lnL>
                    <a:lnR>
                      <a:noFill/>
                    </a:lnR>
                    <a:lnT>
                      <a:noFill/>
                    </a:lnT>
                    <a:lnB>
                      <a:noFill/>
                    </a:lnB>
                    <a:lnTlToBr w="12700" cmpd="sng">
                      <a:noFill/>
                      <a:prstDash val="solid"/>
                    </a:lnTlToBr>
                    <a:lnBlToTr w="12700" cmpd="sng">
                      <a:noFill/>
                      <a:prstDash val="solid"/>
                    </a:lnBlToTr>
                    <a:noFill/>
                  </a:tcPr>
                </a:tc>
                <a:tc>
                  <a:txBody>
                    <a:bodyPr/>
                    <a:lstStyle/>
                    <a:p>
                      <a:r>
                        <a:rPr lang="es-PA" dirty="0" err="1"/>
                        <a:t>Dislipidemia</a:t>
                      </a:r>
                      <a:r>
                        <a:rPr lang="es-PA" dirty="0"/>
                        <a:t> (colesterol)</a:t>
                      </a:r>
                    </a:p>
                  </a:txBody>
                  <a:tcPr>
                    <a:lnL>
                      <a:noFill/>
                    </a:lnL>
                  </a:tcPr>
                </a:tc>
                <a:extLst>
                  <a:ext uri="{0D108BD9-81ED-4DB2-BD59-A6C34878D82A}">
                    <a16:rowId xmlns:a16="http://schemas.microsoft.com/office/drawing/2014/main" val="10006"/>
                  </a:ext>
                </a:extLst>
              </a:tr>
              <a:tr h="370840">
                <a:tc>
                  <a:txBody>
                    <a:bodyPr/>
                    <a:lstStyle/>
                    <a:p>
                      <a:endParaRPr lang="es-PA" dirty="0"/>
                    </a:p>
                  </a:txBody>
                  <a:tcPr>
                    <a:lnL>
                      <a:noFill/>
                    </a:lnL>
                    <a:lnR>
                      <a:noFill/>
                    </a:lnR>
                    <a:lnT>
                      <a:noFill/>
                    </a:lnT>
                    <a:lnB>
                      <a:noFill/>
                    </a:lnB>
                    <a:lnTlToBr w="12700" cmpd="sng">
                      <a:noFill/>
                      <a:prstDash val="solid"/>
                    </a:lnTlToBr>
                    <a:lnBlToTr w="12700" cmpd="sng">
                      <a:noFill/>
                      <a:prstDash val="solid"/>
                    </a:lnBlToTr>
                    <a:noFill/>
                  </a:tcPr>
                </a:tc>
                <a:tc>
                  <a:txBody>
                    <a:bodyPr/>
                    <a:lstStyle/>
                    <a:p>
                      <a:r>
                        <a:rPr lang="es-PA" dirty="0"/>
                        <a:t>Anemia</a:t>
                      </a:r>
                    </a:p>
                  </a:txBody>
                  <a:tcPr>
                    <a:lnL>
                      <a:noFill/>
                    </a:lnL>
                  </a:tcPr>
                </a:tc>
                <a:extLst>
                  <a:ext uri="{0D108BD9-81ED-4DB2-BD59-A6C34878D82A}">
                    <a16:rowId xmlns:a16="http://schemas.microsoft.com/office/drawing/2014/main" val="10007"/>
                  </a:ext>
                </a:extLst>
              </a:tr>
              <a:tr h="370840">
                <a:tc>
                  <a:txBody>
                    <a:bodyPr/>
                    <a:lstStyle/>
                    <a:p>
                      <a:endParaRPr lang="es-PA" dirty="0"/>
                    </a:p>
                  </a:txBody>
                  <a:tcPr>
                    <a:lnL>
                      <a:noFill/>
                    </a:lnL>
                    <a:lnR>
                      <a:noFill/>
                    </a:lnR>
                    <a:lnT>
                      <a:noFill/>
                    </a:lnT>
                    <a:lnB>
                      <a:noFill/>
                    </a:lnB>
                    <a:lnTlToBr w="12700" cmpd="sng">
                      <a:noFill/>
                      <a:prstDash val="solid"/>
                    </a:lnTlToBr>
                    <a:lnBlToTr w="12700" cmpd="sng">
                      <a:noFill/>
                      <a:prstDash val="solid"/>
                    </a:lnBlToTr>
                    <a:noFill/>
                  </a:tcPr>
                </a:tc>
                <a:tc>
                  <a:txBody>
                    <a:bodyPr/>
                    <a:lstStyle/>
                    <a:p>
                      <a:r>
                        <a:rPr lang="es-PA" dirty="0"/>
                        <a:t>Enfermedad Cardiovascular</a:t>
                      </a:r>
                    </a:p>
                  </a:txBody>
                  <a:tcPr>
                    <a:lnL>
                      <a:noFill/>
                    </a:lnL>
                  </a:tcPr>
                </a:tc>
                <a:extLst>
                  <a:ext uri="{0D108BD9-81ED-4DB2-BD59-A6C34878D82A}">
                    <a16:rowId xmlns:a16="http://schemas.microsoft.com/office/drawing/2014/main" val="10008"/>
                  </a:ext>
                </a:extLst>
              </a:tr>
              <a:tr h="370840">
                <a:tc>
                  <a:txBody>
                    <a:bodyPr/>
                    <a:lstStyle/>
                    <a:p>
                      <a:endParaRPr lang="es-PA" dirty="0"/>
                    </a:p>
                  </a:txBody>
                  <a:tcPr>
                    <a:lnL>
                      <a:noFill/>
                    </a:lnL>
                    <a:lnR>
                      <a:noFill/>
                    </a:lnR>
                    <a:lnT>
                      <a:noFill/>
                    </a:lnT>
                    <a:lnB>
                      <a:noFill/>
                    </a:lnB>
                    <a:lnTlToBr w="12700" cmpd="sng">
                      <a:noFill/>
                      <a:prstDash val="solid"/>
                    </a:lnTlToBr>
                    <a:lnBlToTr w="12700" cmpd="sng">
                      <a:noFill/>
                      <a:prstDash val="solid"/>
                    </a:lnBlToTr>
                    <a:noFill/>
                  </a:tcPr>
                </a:tc>
                <a:tc>
                  <a:txBody>
                    <a:bodyPr/>
                    <a:lstStyle/>
                    <a:p>
                      <a:r>
                        <a:rPr lang="es-PA" b="1" dirty="0">
                          <a:effectLst>
                            <a:outerShdw blurRad="38100" dist="38100" dir="2700000" algn="tl">
                              <a:srgbClr val="000000">
                                <a:alpha val="43137"/>
                              </a:srgbClr>
                            </a:outerShdw>
                          </a:effectLst>
                        </a:rPr>
                        <a:t>Obesidad</a:t>
                      </a:r>
                    </a:p>
                  </a:txBody>
                  <a:tcPr>
                    <a:lnL>
                      <a:noFill/>
                    </a:lnL>
                  </a:tcPr>
                </a:tc>
                <a:extLst>
                  <a:ext uri="{0D108BD9-81ED-4DB2-BD59-A6C34878D82A}">
                    <a16:rowId xmlns:a16="http://schemas.microsoft.com/office/drawing/2014/main" val="10009"/>
                  </a:ext>
                </a:extLst>
              </a:tr>
            </a:tbl>
          </a:graphicData>
        </a:graphic>
      </p:graphicFrame>
      <p:pic>
        <p:nvPicPr>
          <p:cNvPr id="7" name="Imagen 6" descr="Imagen que contiene objeto, sujetando, persona, juego&#10;&#10;Descripción generada con confianza muy alta">
            <a:extLst>
              <a:ext uri="{FF2B5EF4-FFF2-40B4-BE49-F238E27FC236}">
                <a16:creationId xmlns:a16="http://schemas.microsoft.com/office/drawing/2014/main" id="{2353F962-B0AF-4903-9648-B5F74FA0604A}"/>
              </a:ext>
            </a:extLst>
          </p:cNvPr>
          <p:cNvPicPr>
            <a:picLocks noChangeAspect="1"/>
          </p:cNvPicPr>
          <p:nvPr/>
        </p:nvPicPr>
        <p:blipFill>
          <a:blip r:embed="rId3"/>
          <a:stretch>
            <a:fillRect/>
          </a:stretch>
        </p:blipFill>
        <p:spPr>
          <a:xfrm>
            <a:off x="7382373" y="2361818"/>
            <a:ext cx="2335871" cy="1313928"/>
          </a:xfrm>
          <a:prstGeom prst="rect">
            <a:avLst/>
          </a:prstGeom>
        </p:spPr>
      </p:pic>
      <p:pic>
        <p:nvPicPr>
          <p:cNvPr id="8" name="Imagen 7" descr="Imagen que contiene persona, interior, mano&#10;&#10;Descripción generada con confianza muy alta">
            <a:extLst>
              <a:ext uri="{FF2B5EF4-FFF2-40B4-BE49-F238E27FC236}">
                <a16:creationId xmlns:a16="http://schemas.microsoft.com/office/drawing/2014/main" id="{15969B63-2E99-41DB-9C98-4D48547A83F9}"/>
              </a:ext>
            </a:extLst>
          </p:cNvPr>
          <p:cNvPicPr>
            <a:picLocks noChangeAspect="1"/>
          </p:cNvPicPr>
          <p:nvPr/>
        </p:nvPicPr>
        <p:blipFill>
          <a:blip r:embed="rId4"/>
          <a:stretch>
            <a:fillRect/>
          </a:stretch>
        </p:blipFill>
        <p:spPr>
          <a:xfrm>
            <a:off x="9718243" y="3884616"/>
            <a:ext cx="1972008" cy="1267016"/>
          </a:xfrm>
          <a:prstGeom prst="rect">
            <a:avLst/>
          </a:prstGeom>
        </p:spPr>
      </p:pic>
      <p:pic>
        <p:nvPicPr>
          <p:cNvPr id="9" name="Imagen 8">
            <a:extLst>
              <a:ext uri="{FF2B5EF4-FFF2-40B4-BE49-F238E27FC236}">
                <a16:creationId xmlns:a16="http://schemas.microsoft.com/office/drawing/2014/main" id="{3D172465-82A0-4946-887A-CF48D027CF35}"/>
              </a:ext>
            </a:extLst>
          </p:cNvPr>
          <p:cNvPicPr>
            <a:picLocks noChangeAspect="1"/>
          </p:cNvPicPr>
          <p:nvPr/>
        </p:nvPicPr>
        <p:blipFill>
          <a:blip r:embed="rId5"/>
          <a:stretch>
            <a:fillRect/>
          </a:stretch>
        </p:blipFill>
        <p:spPr>
          <a:xfrm>
            <a:off x="7341899" y="4120607"/>
            <a:ext cx="2107933" cy="1321604"/>
          </a:xfrm>
          <a:prstGeom prst="rect">
            <a:avLst/>
          </a:prstGeom>
        </p:spPr>
      </p:pic>
    </p:spTree>
    <p:extLst>
      <p:ext uri="{BB962C8B-B14F-4D97-AF65-F5344CB8AC3E}">
        <p14:creationId xmlns:p14="http://schemas.microsoft.com/office/powerpoint/2010/main" val="6176230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F2029C-61D1-4DEB-A753-3C1A30250C9D}"/>
              </a:ext>
            </a:extLst>
          </p:cNvPr>
          <p:cNvSpPr>
            <a:spLocks noGrp="1"/>
          </p:cNvSpPr>
          <p:nvPr>
            <p:ph type="title"/>
          </p:nvPr>
        </p:nvSpPr>
        <p:spPr/>
        <p:txBody>
          <a:bodyPr>
            <a:normAutofit fontScale="90000"/>
          </a:bodyPr>
          <a:lstStyle/>
          <a:p>
            <a:pPr algn="ctr"/>
            <a:r>
              <a:rPr lang="es-PA" dirty="0"/>
              <a:t>MORTALIDAD DE LA ENFERMEDAD RENAL CRÓNICA ASOCIADA AL TABACO</a:t>
            </a:r>
          </a:p>
        </p:txBody>
      </p:sp>
      <p:sp>
        <p:nvSpPr>
          <p:cNvPr id="3" name="Marcador de contenido 2">
            <a:extLst>
              <a:ext uri="{FF2B5EF4-FFF2-40B4-BE49-F238E27FC236}">
                <a16:creationId xmlns:a16="http://schemas.microsoft.com/office/drawing/2014/main" id="{204E4137-59FF-49ED-BEEF-9EEC374BA877}"/>
              </a:ext>
            </a:extLst>
          </p:cNvPr>
          <p:cNvSpPr>
            <a:spLocks noGrp="1"/>
          </p:cNvSpPr>
          <p:nvPr>
            <p:ph idx="1"/>
          </p:nvPr>
        </p:nvSpPr>
        <p:spPr>
          <a:xfrm>
            <a:off x="2589212" y="2038462"/>
            <a:ext cx="8915400" cy="3777622"/>
          </a:xfrm>
          <a:ln>
            <a:solidFill>
              <a:schemeClr val="accent1"/>
            </a:solidFill>
          </a:ln>
        </p:spPr>
        <p:txBody>
          <a:bodyPr/>
          <a:lstStyle/>
          <a:p>
            <a:pPr algn="just"/>
            <a:r>
              <a:rPr lang="es-PA" dirty="0"/>
              <a:t>Riesgo de desarrollo de  insuficiencia renal es 3 a 4 veces mayor en fumadores que en no fumadores.</a:t>
            </a:r>
          </a:p>
          <a:p>
            <a:pPr algn="just"/>
            <a:r>
              <a:rPr lang="es-PA" dirty="0"/>
              <a:t>Fumar contribuye con 46% al riesgo de enfermedad coronaria en hombres y 31% en las mujeres.</a:t>
            </a:r>
          </a:p>
          <a:p>
            <a:pPr algn="just"/>
            <a:r>
              <a:rPr lang="es-PA" dirty="0"/>
              <a:t>La ERC aumenta el riesgo cardiovascular en los pacientes y si estos están en terapia dialítica (hasta un 30% riesgo).</a:t>
            </a:r>
          </a:p>
          <a:p>
            <a:pPr algn="just"/>
            <a:r>
              <a:rPr lang="es-PA" dirty="0"/>
              <a:t>Fumar aumenta la mortalidad de estos pacientes.</a:t>
            </a:r>
          </a:p>
          <a:p>
            <a:pPr marL="0" indent="0" algn="just">
              <a:buNone/>
            </a:pPr>
            <a:endParaRPr lang="es-PA" dirty="0"/>
          </a:p>
        </p:txBody>
      </p:sp>
      <p:sp>
        <p:nvSpPr>
          <p:cNvPr id="4" name="Marcador de fecha 3">
            <a:extLst>
              <a:ext uri="{FF2B5EF4-FFF2-40B4-BE49-F238E27FC236}">
                <a16:creationId xmlns:a16="http://schemas.microsoft.com/office/drawing/2014/main" id="{8B8212BE-92D4-4AF9-BE4E-1A458E56D6A7}"/>
              </a:ext>
            </a:extLst>
          </p:cNvPr>
          <p:cNvSpPr>
            <a:spLocks noGrp="1"/>
          </p:cNvSpPr>
          <p:nvPr>
            <p:ph type="dt" sz="half" idx="10"/>
          </p:nvPr>
        </p:nvSpPr>
        <p:spPr/>
        <p:txBody>
          <a:bodyPr/>
          <a:lstStyle/>
          <a:p>
            <a:fld id="{3E5C778F-9DBB-47BF-A014-5DF9A0143E4E}" type="datetime1">
              <a:rPr lang="es-PA" smtClean="0"/>
              <a:t>11/21/2018</a:t>
            </a:fld>
            <a:endParaRPr lang="es-PA"/>
          </a:p>
        </p:txBody>
      </p:sp>
      <p:sp>
        <p:nvSpPr>
          <p:cNvPr id="5" name="Marcador de pie de página 4">
            <a:extLst>
              <a:ext uri="{FF2B5EF4-FFF2-40B4-BE49-F238E27FC236}">
                <a16:creationId xmlns:a16="http://schemas.microsoft.com/office/drawing/2014/main" id="{FAD75239-7B38-433E-BC41-87E6A764923A}"/>
              </a:ext>
            </a:extLst>
          </p:cNvPr>
          <p:cNvSpPr>
            <a:spLocks noGrp="1"/>
          </p:cNvSpPr>
          <p:nvPr>
            <p:ph type="ftr" sz="quarter" idx="11"/>
          </p:nvPr>
        </p:nvSpPr>
        <p:spPr/>
        <p:txBody>
          <a:bodyPr/>
          <a:lstStyle/>
          <a:p>
            <a:r>
              <a:rPr lang="es-PA"/>
              <a:t>Dra. Patricia Rivera</a:t>
            </a:r>
          </a:p>
        </p:txBody>
      </p:sp>
      <p:sp>
        <p:nvSpPr>
          <p:cNvPr id="6" name="Marcador de número de diapositiva 5">
            <a:extLst>
              <a:ext uri="{FF2B5EF4-FFF2-40B4-BE49-F238E27FC236}">
                <a16:creationId xmlns:a16="http://schemas.microsoft.com/office/drawing/2014/main" id="{BD213BE6-8B60-480C-8C78-542066B9D1CA}"/>
              </a:ext>
            </a:extLst>
          </p:cNvPr>
          <p:cNvSpPr>
            <a:spLocks noGrp="1"/>
          </p:cNvSpPr>
          <p:nvPr>
            <p:ph type="sldNum" sz="quarter" idx="12"/>
          </p:nvPr>
        </p:nvSpPr>
        <p:spPr/>
        <p:txBody>
          <a:bodyPr/>
          <a:lstStyle/>
          <a:p>
            <a:fld id="{014C96AA-0B3D-41D5-A67A-A3741E9B7359}" type="slidenum">
              <a:rPr lang="es-PA" smtClean="0"/>
              <a:t>16</a:t>
            </a:fld>
            <a:endParaRPr lang="es-PA"/>
          </a:p>
        </p:txBody>
      </p:sp>
      <p:sp>
        <p:nvSpPr>
          <p:cNvPr id="7" name="Rectángulo 6">
            <a:extLst>
              <a:ext uri="{FF2B5EF4-FFF2-40B4-BE49-F238E27FC236}">
                <a16:creationId xmlns:a16="http://schemas.microsoft.com/office/drawing/2014/main" id="{B06404A3-2457-4D80-AE88-7A7F6DE5AD63}"/>
              </a:ext>
            </a:extLst>
          </p:cNvPr>
          <p:cNvSpPr/>
          <p:nvPr/>
        </p:nvSpPr>
        <p:spPr>
          <a:xfrm>
            <a:off x="1578865" y="5816084"/>
            <a:ext cx="10420876" cy="430887"/>
          </a:xfrm>
          <a:prstGeom prst="rect">
            <a:avLst/>
          </a:prstGeom>
        </p:spPr>
        <p:txBody>
          <a:bodyPr wrap="square">
            <a:spAutoFit/>
          </a:bodyPr>
          <a:lstStyle/>
          <a:p>
            <a:r>
              <a:rPr lang="es-PA" sz="1100" dirty="0">
                <a:solidFill>
                  <a:srgbClr val="5E5E5E"/>
                </a:solidFill>
                <a:latin typeface="Varela Round"/>
              </a:rPr>
              <a:t>Hallan SI, Dahl K, </a:t>
            </a:r>
            <a:r>
              <a:rPr lang="es-PA" sz="1100" dirty="0" err="1">
                <a:solidFill>
                  <a:srgbClr val="5E5E5E"/>
                </a:solidFill>
                <a:latin typeface="Varela Round"/>
              </a:rPr>
              <a:t>Oien</a:t>
            </a:r>
            <a:r>
              <a:rPr lang="es-PA" sz="1100" dirty="0">
                <a:solidFill>
                  <a:srgbClr val="5E5E5E"/>
                </a:solidFill>
                <a:latin typeface="Varela Round"/>
              </a:rPr>
              <a:t> CM, </a:t>
            </a:r>
            <a:r>
              <a:rPr lang="es-PA" sz="1100" dirty="0" err="1">
                <a:solidFill>
                  <a:srgbClr val="5E5E5E"/>
                </a:solidFill>
                <a:latin typeface="Varela Round"/>
              </a:rPr>
              <a:t>Grootendorst</a:t>
            </a:r>
            <a:r>
              <a:rPr lang="es-PA" sz="1100" dirty="0">
                <a:solidFill>
                  <a:srgbClr val="5E5E5E"/>
                </a:solidFill>
                <a:latin typeface="Varela Round"/>
              </a:rPr>
              <a:t> DC, </a:t>
            </a:r>
            <a:r>
              <a:rPr lang="es-PA" sz="1100" dirty="0" err="1">
                <a:solidFill>
                  <a:srgbClr val="5E5E5E"/>
                </a:solidFill>
                <a:latin typeface="Varela Round"/>
              </a:rPr>
              <a:t>Aasberg</a:t>
            </a:r>
            <a:r>
              <a:rPr lang="es-PA" sz="1100" dirty="0">
                <a:solidFill>
                  <a:srgbClr val="5E5E5E"/>
                </a:solidFill>
                <a:latin typeface="Varela Round"/>
              </a:rPr>
              <a:t> A, </a:t>
            </a:r>
            <a:r>
              <a:rPr lang="es-PA" sz="1100" dirty="0" err="1">
                <a:solidFill>
                  <a:srgbClr val="5E5E5E"/>
                </a:solidFill>
                <a:latin typeface="Varela Round"/>
              </a:rPr>
              <a:t>Holmen</a:t>
            </a:r>
            <a:r>
              <a:rPr lang="es-PA" sz="1100" dirty="0">
                <a:solidFill>
                  <a:srgbClr val="5E5E5E"/>
                </a:solidFill>
                <a:latin typeface="Varela Round"/>
              </a:rPr>
              <a:t> J et al. Screening </a:t>
            </a:r>
            <a:r>
              <a:rPr lang="es-PA" sz="1100" dirty="0" err="1">
                <a:solidFill>
                  <a:srgbClr val="5E5E5E"/>
                </a:solidFill>
                <a:latin typeface="Varela Round"/>
              </a:rPr>
              <a:t>strategies</a:t>
            </a:r>
            <a:r>
              <a:rPr lang="es-PA" sz="1100" dirty="0">
                <a:solidFill>
                  <a:srgbClr val="5E5E5E"/>
                </a:solidFill>
                <a:latin typeface="Varela Round"/>
              </a:rPr>
              <a:t> </a:t>
            </a:r>
            <a:r>
              <a:rPr lang="es-PA" sz="1100" dirty="0" err="1">
                <a:solidFill>
                  <a:srgbClr val="5E5E5E"/>
                </a:solidFill>
                <a:latin typeface="Varela Round"/>
              </a:rPr>
              <a:t>for</a:t>
            </a:r>
            <a:r>
              <a:rPr lang="es-PA" sz="1100" dirty="0">
                <a:solidFill>
                  <a:srgbClr val="5E5E5E"/>
                </a:solidFill>
                <a:latin typeface="Varela Round"/>
              </a:rPr>
              <a:t> </a:t>
            </a:r>
            <a:r>
              <a:rPr lang="es-PA" sz="1100" dirty="0" err="1">
                <a:solidFill>
                  <a:srgbClr val="5E5E5E"/>
                </a:solidFill>
                <a:latin typeface="Varela Round"/>
              </a:rPr>
              <a:t>chronic</a:t>
            </a:r>
            <a:r>
              <a:rPr lang="es-PA" sz="1100" dirty="0">
                <a:solidFill>
                  <a:srgbClr val="5E5E5E"/>
                </a:solidFill>
                <a:latin typeface="Varela Round"/>
              </a:rPr>
              <a:t> </a:t>
            </a:r>
            <a:r>
              <a:rPr lang="es-PA" sz="1100" dirty="0" err="1">
                <a:solidFill>
                  <a:srgbClr val="5E5E5E"/>
                </a:solidFill>
                <a:latin typeface="Varela Round"/>
              </a:rPr>
              <a:t>kidney</a:t>
            </a:r>
            <a:r>
              <a:rPr lang="es-PA" sz="1100" dirty="0">
                <a:solidFill>
                  <a:srgbClr val="5E5E5E"/>
                </a:solidFill>
                <a:latin typeface="Varela Round"/>
              </a:rPr>
              <a:t> </a:t>
            </a:r>
            <a:r>
              <a:rPr lang="es-PA" sz="1100" dirty="0" err="1">
                <a:solidFill>
                  <a:srgbClr val="5E5E5E"/>
                </a:solidFill>
                <a:latin typeface="Varela Round"/>
              </a:rPr>
              <a:t>disease</a:t>
            </a:r>
            <a:r>
              <a:rPr lang="es-PA" sz="1100" dirty="0">
                <a:solidFill>
                  <a:srgbClr val="5E5E5E"/>
                </a:solidFill>
                <a:latin typeface="Varela Round"/>
              </a:rPr>
              <a:t> in </a:t>
            </a:r>
            <a:r>
              <a:rPr lang="es-PA" sz="1100" dirty="0" err="1">
                <a:solidFill>
                  <a:srgbClr val="5E5E5E"/>
                </a:solidFill>
                <a:latin typeface="Varela Round"/>
              </a:rPr>
              <a:t>the</a:t>
            </a:r>
            <a:r>
              <a:rPr lang="es-PA" sz="1100" dirty="0">
                <a:solidFill>
                  <a:srgbClr val="5E5E5E"/>
                </a:solidFill>
                <a:latin typeface="Varela Round"/>
              </a:rPr>
              <a:t> general </a:t>
            </a:r>
            <a:r>
              <a:rPr lang="es-PA" sz="1100" dirty="0" err="1">
                <a:solidFill>
                  <a:srgbClr val="5E5E5E"/>
                </a:solidFill>
                <a:latin typeface="Varela Round"/>
              </a:rPr>
              <a:t>population</a:t>
            </a:r>
            <a:r>
              <a:rPr lang="es-PA" sz="1100" dirty="0">
                <a:solidFill>
                  <a:srgbClr val="5E5E5E"/>
                </a:solidFill>
                <a:latin typeface="Varela Round"/>
              </a:rPr>
              <a:t>: </a:t>
            </a:r>
            <a:r>
              <a:rPr lang="es-PA" sz="1100" dirty="0" err="1">
                <a:solidFill>
                  <a:srgbClr val="5E5E5E"/>
                </a:solidFill>
                <a:latin typeface="Varela Round"/>
              </a:rPr>
              <a:t>follow</a:t>
            </a:r>
            <a:r>
              <a:rPr lang="es-PA" sz="1100" dirty="0">
                <a:solidFill>
                  <a:srgbClr val="5E5E5E"/>
                </a:solidFill>
                <a:latin typeface="Varela Round"/>
              </a:rPr>
              <a:t>-up </a:t>
            </a:r>
            <a:r>
              <a:rPr lang="es-PA" sz="1100" dirty="0" err="1">
                <a:solidFill>
                  <a:srgbClr val="5E5E5E"/>
                </a:solidFill>
                <a:latin typeface="Varela Round"/>
              </a:rPr>
              <a:t>of</a:t>
            </a:r>
            <a:r>
              <a:rPr lang="es-PA" sz="1100" dirty="0">
                <a:solidFill>
                  <a:srgbClr val="5E5E5E"/>
                </a:solidFill>
                <a:latin typeface="Varela Round"/>
              </a:rPr>
              <a:t> </a:t>
            </a:r>
            <a:r>
              <a:rPr lang="es-PA" sz="1100" dirty="0" err="1">
                <a:solidFill>
                  <a:srgbClr val="5E5E5E"/>
                </a:solidFill>
                <a:latin typeface="Varela Round"/>
              </a:rPr>
              <a:t>cross</a:t>
            </a:r>
            <a:r>
              <a:rPr lang="es-PA" sz="1100" dirty="0">
                <a:solidFill>
                  <a:srgbClr val="5E5E5E"/>
                </a:solidFill>
                <a:latin typeface="Varela Round"/>
              </a:rPr>
              <a:t> </a:t>
            </a:r>
            <a:r>
              <a:rPr lang="es-PA" sz="1100" dirty="0" err="1">
                <a:solidFill>
                  <a:srgbClr val="5E5E5E"/>
                </a:solidFill>
                <a:latin typeface="Varela Round"/>
              </a:rPr>
              <a:t>sectional</a:t>
            </a:r>
            <a:r>
              <a:rPr lang="es-PA" sz="1100" dirty="0">
                <a:solidFill>
                  <a:srgbClr val="5E5E5E"/>
                </a:solidFill>
                <a:latin typeface="Varela Round"/>
              </a:rPr>
              <a:t> </a:t>
            </a:r>
            <a:r>
              <a:rPr lang="es-PA" sz="1100" dirty="0" err="1">
                <a:solidFill>
                  <a:srgbClr val="5E5E5E"/>
                </a:solidFill>
                <a:latin typeface="Varela Round"/>
              </a:rPr>
              <a:t>health</a:t>
            </a:r>
            <a:r>
              <a:rPr lang="es-PA" sz="1100" dirty="0">
                <a:solidFill>
                  <a:srgbClr val="5E5E5E"/>
                </a:solidFill>
                <a:latin typeface="Varela Round"/>
              </a:rPr>
              <a:t> </a:t>
            </a:r>
            <a:r>
              <a:rPr lang="es-PA" sz="1100" dirty="0" err="1">
                <a:solidFill>
                  <a:srgbClr val="5E5E5E"/>
                </a:solidFill>
                <a:latin typeface="Varela Round"/>
              </a:rPr>
              <a:t>survey</a:t>
            </a:r>
            <a:r>
              <a:rPr lang="es-PA" sz="1100" dirty="0">
                <a:solidFill>
                  <a:srgbClr val="5E5E5E"/>
                </a:solidFill>
                <a:latin typeface="Varela Round"/>
              </a:rPr>
              <a:t>. </a:t>
            </a:r>
            <a:r>
              <a:rPr lang="es-PA" sz="1100" b="1" dirty="0">
                <a:solidFill>
                  <a:srgbClr val="5E5E5E"/>
                </a:solidFill>
                <a:latin typeface="&amp;quot"/>
              </a:rPr>
              <a:t>BMJ</a:t>
            </a:r>
            <a:r>
              <a:rPr lang="es-PA" sz="1100" dirty="0">
                <a:solidFill>
                  <a:srgbClr val="5E5E5E"/>
                </a:solidFill>
                <a:latin typeface="Varela Round"/>
              </a:rPr>
              <a:t> 2006; 333:1047-50</a:t>
            </a:r>
            <a:endParaRPr lang="es-PA" sz="1100" dirty="0"/>
          </a:p>
        </p:txBody>
      </p:sp>
    </p:spTree>
    <p:extLst>
      <p:ext uri="{BB962C8B-B14F-4D97-AF65-F5344CB8AC3E}">
        <p14:creationId xmlns:p14="http://schemas.microsoft.com/office/powerpoint/2010/main" val="35926864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E188AD-73A2-4183-9454-270938BC1956}"/>
              </a:ext>
            </a:extLst>
          </p:cNvPr>
          <p:cNvSpPr>
            <a:spLocks noGrp="1"/>
          </p:cNvSpPr>
          <p:nvPr>
            <p:ph type="title"/>
          </p:nvPr>
        </p:nvSpPr>
        <p:spPr/>
        <p:txBody>
          <a:bodyPr/>
          <a:lstStyle/>
          <a:p>
            <a:pPr algn="ctr"/>
            <a:br>
              <a:rPr lang="es-PA" dirty="0"/>
            </a:br>
            <a:r>
              <a:rPr lang="es-PA" dirty="0"/>
              <a:t>REVERSIBILIDAD DEL DAÑO</a:t>
            </a:r>
          </a:p>
        </p:txBody>
      </p:sp>
      <p:sp>
        <p:nvSpPr>
          <p:cNvPr id="3" name="Marcador de contenido 2">
            <a:extLst>
              <a:ext uri="{FF2B5EF4-FFF2-40B4-BE49-F238E27FC236}">
                <a16:creationId xmlns:a16="http://schemas.microsoft.com/office/drawing/2014/main" id="{01EF2C6A-3B85-43BB-AA36-6D8FF04A9F27}"/>
              </a:ext>
            </a:extLst>
          </p:cNvPr>
          <p:cNvSpPr>
            <a:spLocks noGrp="1"/>
          </p:cNvSpPr>
          <p:nvPr>
            <p:ph idx="1"/>
          </p:nvPr>
        </p:nvSpPr>
        <p:spPr>
          <a:ln>
            <a:solidFill>
              <a:schemeClr val="accent1"/>
            </a:solidFill>
          </a:ln>
        </p:spPr>
        <p:txBody>
          <a:bodyPr>
            <a:normAutofit/>
          </a:bodyPr>
          <a:lstStyle/>
          <a:p>
            <a:pPr algn="just"/>
            <a:r>
              <a:rPr lang="es-PA" dirty="0"/>
              <a:t>En lo que respecta específicamente al enfermo renal, probablemente dejar de fumar sea la medida más efectiva para retardar la progresión de la insuficiencia renal.</a:t>
            </a:r>
          </a:p>
          <a:p>
            <a:pPr algn="just"/>
            <a:r>
              <a:rPr lang="es-PA" dirty="0"/>
              <a:t>Estudios prospectivos de Chase y col , han demostrado que dejar de fumar se acompaña de regresión de la proteinuria en diabéticos tipo I y II. </a:t>
            </a:r>
          </a:p>
          <a:p>
            <a:pPr algn="just"/>
            <a:r>
              <a:rPr lang="es-PA" dirty="0" err="1"/>
              <a:t>Gambaro</a:t>
            </a:r>
            <a:r>
              <a:rPr lang="es-PA" dirty="0"/>
              <a:t> y col estudios en diabetes tipo II observaron progresión de la enfermedad en el 42% de los fumadores pero sólo en el 22% de ex fumadores.</a:t>
            </a:r>
          </a:p>
          <a:p>
            <a:pPr algn="just"/>
            <a:endParaRPr lang="es-PA" dirty="0"/>
          </a:p>
        </p:txBody>
      </p:sp>
      <p:sp>
        <p:nvSpPr>
          <p:cNvPr id="4" name="Marcador de fecha 3">
            <a:extLst>
              <a:ext uri="{FF2B5EF4-FFF2-40B4-BE49-F238E27FC236}">
                <a16:creationId xmlns:a16="http://schemas.microsoft.com/office/drawing/2014/main" id="{AA669A13-F6D8-43AC-A639-8F43AD953C3F}"/>
              </a:ext>
            </a:extLst>
          </p:cNvPr>
          <p:cNvSpPr>
            <a:spLocks noGrp="1"/>
          </p:cNvSpPr>
          <p:nvPr>
            <p:ph type="dt" sz="half" idx="10"/>
          </p:nvPr>
        </p:nvSpPr>
        <p:spPr/>
        <p:txBody>
          <a:bodyPr/>
          <a:lstStyle/>
          <a:p>
            <a:fld id="{E2A0343A-2B3B-417D-9EED-7251DF83AB38}" type="datetime1">
              <a:rPr lang="es-PA" smtClean="0"/>
              <a:t>11/21/2018</a:t>
            </a:fld>
            <a:endParaRPr lang="es-PA"/>
          </a:p>
        </p:txBody>
      </p:sp>
      <p:sp>
        <p:nvSpPr>
          <p:cNvPr id="5" name="Marcador de pie de página 4">
            <a:extLst>
              <a:ext uri="{FF2B5EF4-FFF2-40B4-BE49-F238E27FC236}">
                <a16:creationId xmlns:a16="http://schemas.microsoft.com/office/drawing/2014/main" id="{A5F44606-787C-488F-AC6E-4ACDEC9E6815}"/>
              </a:ext>
            </a:extLst>
          </p:cNvPr>
          <p:cNvSpPr>
            <a:spLocks noGrp="1"/>
          </p:cNvSpPr>
          <p:nvPr>
            <p:ph type="ftr" sz="quarter" idx="11"/>
          </p:nvPr>
        </p:nvSpPr>
        <p:spPr/>
        <p:txBody>
          <a:bodyPr/>
          <a:lstStyle/>
          <a:p>
            <a:r>
              <a:rPr lang="es-PA"/>
              <a:t>Dra. Patricia Rivera</a:t>
            </a:r>
          </a:p>
        </p:txBody>
      </p:sp>
      <p:sp>
        <p:nvSpPr>
          <p:cNvPr id="6" name="Marcador de número de diapositiva 5">
            <a:extLst>
              <a:ext uri="{FF2B5EF4-FFF2-40B4-BE49-F238E27FC236}">
                <a16:creationId xmlns:a16="http://schemas.microsoft.com/office/drawing/2014/main" id="{136C4F1A-2FE4-45B9-8CA5-1505CEBC6EB9}"/>
              </a:ext>
            </a:extLst>
          </p:cNvPr>
          <p:cNvSpPr>
            <a:spLocks noGrp="1"/>
          </p:cNvSpPr>
          <p:nvPr>
            <p:ph type="sldNum" sz="quarter" idx="12"/>
          </p:nvPr>
        </p:nvSpPr>
        <p:spPr/>
        <p:txBody>
          <a:bodyPr/>
          <a:lstStyle/>
          <a:p>
            <a:fld id="{014C96AA-0B3D-41D5-A67A-A3741E9B7359}" type="slidenum">
              <a:rPr lang="es-PA" smtClean="0"/>
              <a:t>17</a:t>
            </a:fld>
            <a:endParaRPr lang="es-PA"/>
          </a:p>
        </p:txBody>
      </p:sp>
    </p:spTree>
    <p:extLst>
      <p:ext uri="{BB962C8B-B14F-4D97-AF65-F5344CB8AC3E}">
        <p14:creationId xmlns:p14="http://schemas.microsoft.com/office/powerpoint/2010/main" val="664167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E188AD-73A2-4183-9454-270938BC1956}"/>
              </a:ext>
            </a:extLst>
          </p:cNvPr>
          <p:cNvSpPr>
            <a:spLocks noGrp="1"/>
          </p:cNvSpPr>
          <p:nvPr>
            <p:ph type="title"/>
          </p:nvPr>
        </p:nvSpPr>
        <p:spPr/>
        <p:txBody>
          <a:bodyPr/>
          <a:lstStyle/>
          <a:p>
            <a:pPr algn="ctr"/>
            <a:br>
              <a:rPr lang="es-PA" dirty="0"/>
            </a:br>
            <a:r>
              <a:rPr lang="es-PA" dirty="0"/>
              <a:t>REVERSIBILIDAD DEL DAÑO</a:t>
            </a:r>
          </a:p>
        </p:txBody>
      </p:sp>
      <p:sp>
        <p:nvSpPr>
          <p:cNvPr id="3" name="Marcador de contenido 2">
            <a:extLst>
              <a:ext uri="{FF2B5EF4-FFF2-40B4-BE49-F238E27FC236}">
                <a16:creationId xmlns:a16="http://schemas.microsoft.com/office/drawing/2014/main" id="{01EF2C6A-3B85-43BB-AA36-6D8FF04A9F27}"/>
              </a:ext>
            </a:extLst>
          </p:cNvPr>
          <p:cNvSpPr>
            <a:spLocks noGrp="1"/>
          </p:cNvSpPr>
          <p:nvPr>
            <p:ph idx="1"/>
          </p:nvPr>
        </p:nvSpPr>
        <p:spPr>
          <a:ln>
            <a:solidFill>
              <a:schemeClr val="accent1"/>
            </a:solidFill>
          </a:ln>
        </p:spPr>
        <p:txBody>
          <a:bodyPr>
            <a:normAutofit/>
          </a:bodyPr>
          <a:lstStyle/>
          <a:p>
            <a:pPr algn="just"/>
            <a:endParaRPr lang="es-PA" dirty="0"/>
          </a:p>
          <a:p>
            <a:pPr algn="just"/>
            <a:r>
              <a:rPr lang="es-PA" dirty="0"/>
              <a:t>Datos de estudio Hunt II de  Noruega   con 65589 participantes y seguimiento a 10,3 años muestran la influencia del tiempo pasado desde el abandono del tabaco sobre el riesgo de tener insuficiencia renal (ex fumadores que habían dejado muchos años atrás tenían un riesgo sólo moderadamente aumentado mientras que quienes lo habían hecho más recientemente, tenían un riesgo mucho mayor)  .</a:t>
            </a:r>
          </a:p>
          <a:p>
            <a:pPr algn="just"/>
            <a:r>
              <a:rPr lang="es-PA" dirty="0"/>
              <a:t>Los pacientes que han alcanzado la etapa final de su enfermedad renal se beneficiarán con el abandono del tabaco al reducir el riesgo de muerte y complicaciones cardiovasculares como fibrilación auricular, trombosis de las fístulas de diálisis, IAM, ACV.</a:t>
            </a:r>
          </a:p>
          <a:p>
            <a:pPr algn="just"/>
            <a:endParaRPr lang="es-PA" dirty="0"/>
          </a:p>
        </p:txBody>
      </p:sp>
      <p:sp>
        <p:nvSpPr>
          <p:cNvPr id="4" name="Marcador de fecha 3">
            <a:extLst>
              <a:ext uri="{FF2B5EF4-FFF2-40B4-BE49-F238E27FC236}">
                <a16:creationId xmlns:a16="http://schemas.microsoft.com/office/drawing/2014/main" id="{AA669A13-F6D8-43AC-A639-8F43AD953C3F}"/>
              </a:ext>
            </a:extLst>
          </p:cNvPr>
          <p:cNvSpPr>
            <a:spLocks noGrp="1"/>
          </p:cNvSpPr>
          <p:nvPr>
            <p:ph type="dt" sz="half" idx="10"/>
          </p:nvPr>
        </p:nvSpPr>
        <p:spPr/>
        <p:txBody>
          <a:bodyPr/>
          <a:lstStyle/>
          <a:p>
            <a:fld id="{E2A0343A-2B3B-417D-9EED-7251DF83AB38}" type="datetime1">
              <a:rPr lang="es-PA" smtClean="0"/>
              <a:t>11/21/2018</a:t>
            </a:fld>
            <a:endParaRPr lang="es-PA"/>
          </a:p>
        </p:txBody>
      </p:sp>
      <p:sp>
        <p:nvSpPr>
          <p:cNvPr id="5" name="Marcador de pie de página 4">
            <a:extLst>
              <a:ext uri="{FF2B5EF4-FFF2-40B4-BE49-F238E27FC236}">
                <a16:creationId xmlns:a16="http://schemas.microsoft.com/office/drawing/2014/main" id="{A5F44606-787C-488F-AC6E-4ACDEC9E6815}"/>
              </a:ext>
            </a:extLst>
          </p:cNvPr>
          <p:cNvSpPr>
            <a:spLocks noGrp="1"/>
          </p:cNvSpPr>
          <p:nvPr>
            <p:ph type="ftr" sz="quarter" idx="11"/>
          </p:nvPr>
        </p:nvSpPr>
        <p:spPr/>
        <p:txBody>
          <a:bodyPr/>
          <a:lstStyle/>
          <a:p>
            <a:r>
              <a:rPr lang="es-PA"/>
              <a:t>Dra. Patricia Rivera</a:t>
            </a:r>
          </a:p>
        </p:txBody>
      </p:sp>
      <p:sp>
        <p:nvSpPr>
          <p:cNvPr id="6" name="Marcador de número de diapositiva 5">
            <a:extLst>
              <a:ext uri="{FF2B5EF4-FFF2-40B4-BE49-F238E27FC236}">
                <a16:creationId xmlns:a16="http://schemas.microsoft.com/office/drawing/2014/main" id="{136C4F1A-2FE4-45B9-8CA5-1505CEBC6EB9}"/>
              </a:ext>
            </a:extLst>
          </p:cNvPr>
          <p:cNvSpPr>
            <a:spLocks noGrp="1"/>
          </p:cNvSpPr>
          <p:nvPr>
            <p:ph type="sldNum" sz="quarter" idx="12"/>
          </p:nvPr>
        </p:nvSpPr>
        <p:spPr/>
        <p:txBody>
          <a:bodyPr/>
          <a:lstStyle/>
          <a:p>
            <a:fld id="{014C96AA-0B3D-41D5-A67A-A3741E9B7359}" type="slidenum">
              <a:rPr lang="es-PA" smtClean="0"/>
              <a:t>18</a:t>
            </a:fld>
            <a:endParaRPr lang="es-PA"/>
          </a:p>
        </p:txBody>
      </p:sp>
    </p:spTree>
    <p:extLst>
      <p:ext uri="{BB962C8B-B14F-4D97-AF65-F5344CB8AC3E}">
        <p14:creationId xmlns:p14="http://schemas.microsoft.com/office/powerpoint/2010/main" val="8901786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77" name="Group 10">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2"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5"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7"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8"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9"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2"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3"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78" name="Group 24">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6"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7"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8"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9"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0"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1"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2"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3"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4"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5"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6"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7"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9" name="Rectangle 38">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80" name="Freeform 6">
            <a:extLst>
              <a:ext uri="{FF2B5EF4-FFF2-40B4-BE49-F238E27FC236}">
                <a16:creationId xmlns:a16="http://schemas.microsoft.com/office/drawing/2014/main" id="{3623DEAC-F39C-45D6-86DC-1033F6429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81" name="Rectangle 42">
            <a:extLst>
              <a:ext uri="{FF2B5EF4-FFF2-40B4-BE49-F238E27FC236}">
                <a16:creationId xmlns:a16="http://schemas.microsoft.com/office/drawing/2014/main" id="{CADF4631-3C8F-45EE-8D19-4D3E8426B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44">
            <a:extLst>
              <a:ext uri="{FF2B5EF4-FFF2-40B4-BE49-F238E27FC236}">
                <a16:creationId xmlns:a16="http://schemas.microsoft.com/office/drawing/2014/main" id="{F291099C-17EE-4E0E-B096-C799750500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46" name="Freeform 11">
              <a:extLst>
                <a:ext uri="{FF2B5EF4-FFF2-40B4-BE49-F238E27FC236}">
                  <a16:creationId xmlns:a16="http://schemas.microsoft.com/office/drawing/2014/main" id="{E21C6221-3E1B-4ABD-8172-FAE995E65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47" name="Freeform 12">
              <a:extLst>
                <a:ext uri="{FF2B5EF4-FFF2-40B4-BE49-F238E27FC236}">
                  <a16:creationId xmlns:a16="http://schemas.microsoft.com/office/drawing/2014/main" id="{D3EF5991-93EA-451F-BB82-1ABC4AC0D2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48" name="Freeform 13">
              <a:extLst>
                <a:ext uri="{FF2B5EF4-FFF2-40B4-BE49-F238E27FC236}">
                  <a16:creationId xmlns:a16="http://schemas.microsoft.com/office/drawing/2014/main" id="{136F96F7-16E6-48A1-A211-0B4A4D0C83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9" name="Freeform 14">
              <a:extLst>
                <a:ext uri="{FF2B5EF4-FFF2-40B4-BE49-F238E27FC236}">
                  <a16:creationId xmlns:a16="http://schemas.microsoft.com/office/drawing/2014/main" id="{5C00D000-7FA5-40C4-AB6A-DE3A61AB83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50" name="Freeform 15">
              <a:extLst>
                <a:ext uri="{FF2B5EF4-FFF2-40B4-BE49-F238E27FC236}">
                  <a16:creationId xmlns:a16="http://schemas.microsoft.com/office/drawing/2014/main" id="{5AAEB880-A03D-4743-9060-D7A846FA6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51" name="Freeform 16">
              <a:extLst>
                <a:ext uri="{FF2B5EF4-FFF2-40B4-BE49-F238E27FC236}">
                  <a16:creationId xmlns:a16="http://schemas.microsoft.com/office/drawing/2014/main" id="{CC64DD68-0B96-4DE9-8FD5-3175E4A3F1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52" name="Freeform 17">
              <a:extLst>
                <a:ext uri="{FF2B5EF4-FFF2-40B4-BE49-F238E27FC236}">
                  <a16:creationId xmlns:a16="http://schemas.microsoft.com/office/drawing/2014/main" id="{69118400-C17B-4068-86D3-93CAE7702C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53" name="Freeform 18">
              <a:extLst>
                <a:ext uri="{FF2B5EF4-FFF2-40B4-BE49-F238E27FC236}">
                  <a16:creationId xmlns:a16="http://schemas.microsoft.com/office/drawing/2014/main" id="{117FA22F-CBA8-4CF5-B8CC-2D169B67E4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54" name="Freeform 19">
              <a:extLst>
                <a:ext uri="{FF2B5EF4-FFF2-40B4-BE49-F238E27FC236}">
                  <a16:creationId xmlns:a16="http://schemas.microsoft.com/office/drawing/2014/main" id="{8FB2D443-8598-4CEE-AED2-BEF49AA95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55" name="Freeform 20">
              <a:extLst>
                <a:ext uri="{FF2B5EF4-FFF2-40B4-BE49-F238E27FC236}">
                  <a16:creationId xmlns:a16="http://schemas.microsoft.com/office/drawing/2014/main" id="{92593E33-68AF-485D-99D0-080CEA1971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56" name="Freeform 21">
              <a:extLst>
                <a:ext uri="{FF2B5EF4-FFF2-40B4-BE49-F238E27FC236}">
                  <a16:creationId xmlns:a16="http://schemas.microsoft.com/office/drawing/2014/main" id="{96A28427-575C-4904-AC4B-3DD62801DC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57" name="Freeform 22">
              <a:extLst>
                <a:ext uri="{FF2B5EF4-FFF2-40B4-BE49-F238E27FC236}">
                  <a16:creationId xmlns:a16="http://schemas.microsoft.com/office/drawing/2014/main" id="{782FA736-DE89-4D13-B0A7-3906B32CEF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sp>
        <p:nvSpPr>
          <p:cNvPr id="2" name="Título 1">
            <a:extLst>
              <a:ext uri="{FF2B5EF4-FFF2-40B4-BE49-F238E27FC236}">
                <a16:creationId xmlns:a16="http://schemas.microsoft.com/office/drawing/2014/main" id="{8FC1B7D0-4663-456F-B72A-914BFC00F3D7}"/>
              </a:ext>
            </a:extLst>
          </p:cNvPr>
          <p:cNvSpPr>
            <a:spLocks noGrp="1"/>
          </p:cNvSpPr>
          <p:nvPr>
            <p:ph type="title"/>
          </p:nvPr>
        </p:nvSpPr>
        <p:spPr>
          <a:xfrm>
            <a:off x="2589213" y="4529540"/>
            <a:ext cx="8915399" cy="1162423"/>
          </a:xfrm>
        </p:spPr>
        <p:txBody>
          <a:bodyPr vert="horz" lIns="91440" tIns="45720" rIns="91440" bIns="45720" rtlCol="0" anchor="b">
            <a:normAutofit/>
          </a:bodyPr>
          <a:lstStyle/>
          <a:p>
            <a:pPr algn="ctr">
              <a:lnSpc>
                <a:spcPct val="90000"/>
              </a:lnSpc>
            </a:pPr>
            <a:br>
              <a:rPr lang="en-US" sz="3800" dirty="0"/>
            </a:br>
            <a:r>
              <a:rPr lang="en-US" sz="3800" dirty="0"/>
              <a:t>CONSEJO ANTITABÁQUICO</a:t>
            </a:r>
          </a:p>
        </p:txBody>
      </p:sp>
      <p:grpSp>
        <p:nvGrpSpPr>
          <p:cNvPr id="83" name="Group 58">
            <a:extLst>
              <a:ext uri="{FF2B5EF4-FFF2-40B4-BE49-F238E27FC236}">
                <a16:creationId xmlns:a16="http://schemas.microsoft.com/office/drawing/2014/main" id="{6A54B62D-FC5C-4E1A-8D8B-279576FE53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60" name="Freeform 27">
              <a:extLst>
                <a:ext uri="{FF2B5EF4-FFF2-40B4-BE49-F238E27FC236}">
                  <a16:creationId xmlns:a16="http://schemas.microsoft.com/office/drawing/2014/main" id="{4706D2CB-CE4C-4F40-B189-FD7BB4466B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61" name="Freeform 28">
              <a:extLst>
                <a:ext uri="{FF2B5EF4-FFF2-40B4-BE49-F238E27FC236}">
                  <a16:creationId xmlns:a16="http://schemas.microsoft.com/office/drawing/2014/main" id="{2714CF7E-2DF6-4F91-8BB2-D62E8B549D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62" name="Freeform 29">
              <a:extLst>
                <a:ext uri="{FF2B5EF4-FFF2-40B4-BE49-F238E27FC236}">
                  <a16:creationId xmlns:a16="http://schemas.microsoft.com/office/drawing/2014/main" id="{F30DCFE1-624D-4D3C-AC61-757C2FF356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63" name="Freeform 30">
              <a:extLst>
                <a:ext uri="{FF2B5EF4-FFF2-40B4-BE49-F238E27FC236}">
                  <a16:creationId xmlns:a16="http://schemas.microsoft.com/office/drawing/2014/main" id="{BF08ABFE-DD31-4F1F-9520-93CC613CD3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64" name="Freeform 31">
              <a:extLst>
                <a:ext uri="{FF2B5EF4-FFF2-40B4-BE49-F238E27FC236}">
                  <a16:creationId xmlns:a16="http://schemas.microsoft.com/office/drawing/2014/main" id="{ADFB2DBD-F00A-4820-876F-4E75F216B1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65" name="Freeform 32">
              <a:extLst>
                <a:ext uri="{FF2B5EF4-FFF2-40B4-BE49-F238E27FC236}">
                  <a16:creationId xmlns:a16="http://schemas.microsoft.com/office/drawing/2014/main" id="{3F85387B-5668-4570-BC5C-AA89417C71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66" name="Freeform 33">
              <a:extLst>
                <a:ext uri="{FF2B5EF4-FFF2-40B4-BE49-F238E27FC236}">
                  <a16:creationId xmlns:a16="http://schemas.microsoft.com/office/drawing/2014/main" id="{FEA70EF6-623D-453D-8360-1B0C142A29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67" name="Freeform 34">
              <a:extLst>
                <a:ext uri="{FF2B5EF4-FFF2-40B4-BE49-F238E27FC236}">
                  <a16:creationId xmlns:a16="http://schemas.microsoft.com/office/drawing/2014/main" id="{FE3B449C-A5FE-44B9-A01C-A115C37D3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68" name="Freeform 35">
              <a:extLst>
                <a:ext uri="{FF2B5EF4-FFF2-40B4-BE49-F238E27FC236}">
                  <a16:creationId xmlns:a16="http://schemas.microsoft.com/office/drawing/2014/main" id="{BD672E89-DAB4-41AE-891D-6B6A52B0EA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69" name="Freeform 36">
              <a:extLst>
                <a:ext uri="{FF2B5EF4-FFF2-40B4-BE49-F238E27FC236}">
                  <a16:creationId xmlns:a16="http://schemas.microsoft.com/office/drawing/2014/main" id="{C69123C3-F0F9-4AA7-BA7B-9E5E0AF27E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70" name="Freeform 37">
              <a:extLst>
                <a:ext uri="{FF2B5EF4-FFF2-40B4-BE49-F238E27FC236}">
                  <a16:creationId xmlns:a16="http://schemas.microsoft.com/office/drawing/2014/main" id="{E10779C5-3DD9-489D-9A2D-EF45B7BE30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71" name="Freeform 38">
              <a:extLst>
                <a:ext uri="{FF2B5EF4-FFF2-40B4-BE49-F238E27FC236}">
                  <a16:creationId xmlns:a16="http://schemas.microsoft.com/office/drawing/2014/main" id="{1D3B4B35-2090-4DA8-ADBE-DD888B4E17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84" name="Rectangle 72">
            <a:extLst>
              <a:ext uri="{FF2B5EF4-FFF2-40B4-BE49-F238E27FC236}">
                <a16:creationId xmlns:a16="http://schemas.microsoft.com/office/drawing/2014/main" id="{46FA917F-43A3-4FA3-A085-59D0DC397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85" name="Freeform 33">
            <a:extLst>
              <a:ext uri="{FF2B5EF4-FFF2-40B4-BE49-F238E27FC236}">
                <a16:creationId xmlns:a16="http://schemas.microsoft.com/office/drawing/2014/main" id="{9CBF007B-8C8C-4F79-B037-9F4C61F9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753578"/>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5" name="Marcador de número de diapositiva 4">
            <a:extLst>
              <a:ext uri="{FF2B5EF4-FFF2-40B4-BE49-F238E27FC236}">
                <a16:creationId xmlns:a16="http://schemas.microsoft.com/office/drawing/2014/main" id="{848CBECF-15FE-4E02-9255-A04D8801A72D}"/>
              </a:ext>
            </a:extLst>
          </p:cNvPr>
          <p:cNvSpPr>
            <a:spLocks noGrp="1"/>
          </p:cNvSpPr>
          <p:nvPr>
            <p:ph type="sldNum" sz="quarter" idx="12"/>
          </p:nvPr>
        </p:nvSpPr>
        <p:spPr>
          <a:xfrm>
            <a:off x="531812" y="4959308"/>
            <a:ext cx="779767" cy="365125"/>
          </a:xfrm>
        </p:spPr>
        <p:txBody>
          <a:bodyPr vert="horz" lIns="91440" tIns="45720" rIns="91440" bIns="45720" rtlCol="0" anchor="ctr">
            <a:normAutofit/>
          </a:bodyPr>
          <a:lstStyle/>
          <a:p>
            <a:pPr defTabSz="914400">
              <a:lnSpc>
                <a:spcPct val="90000"/>
              </a:lnSpc>
              <a:spcAft>
                <a:spcPts val="600"/>
              </a:spcAft>
            </a:pPr>
            <a:fld id="{014C96AA-0B3D-41D5-A67A-A3741E9B7359}" type="slidenum">
              <a:rPr lang="en-US" sz="1900" smtClean="0"/>
              <a:pPr defTabSz="914400">
                <a:lnSpc>
                  <a:spcPct val="90000"/>
                </a:lnSpc>
                <a:spcAft>
                  <a:spcPts val="600"/>
                </a:spcAft>
              </a:pPr>
              <a:t>19</a:t>
            </a:fld>
            <a:endParaRPr lang="en-US" sz="1900"/>
          </a:p>
        </p:txBody>
      </p:sp>
      <p:sp>
        <p:nvSpPr>
          <p:cNvPr id="4" name="Marcador de pie de página 3">
            <a:extLst>
              <a:ext uri="{FF2B5EF4-FFF2-40B4-BE49-F238E27FC236}">
                <a16:creationId xmlns:a16="http://schemas.microsoft.com/office/drawing/2014/main" id="{43564554-9990-40C5-87E0-C2749F22240C}"/>
              </a:ext>
            </a:extLst>
          </p:cNvPr>
          <p:cNvSpPr>
            <a:spLocks noGrp="1"/>
          </p:cNvSpPr>
          <p:nvPr>
            <p:ph type="ftr" sz="quarter" idx="11"/>
          </p:nvPr>
        </p:nvSpPr>
        <p:spPr>
          <a:xfrm>
            <a:off x="2589212" y="6135808"/>
            <a:ext cx="7619999" cy="365125"/>
          </a:xfrm>
        </p:spPr>
        <p:txBody>
          <a:bodyPr vert="horz" lIns="91440" tIns="45720" rIns="91440" bIns="45720" rtlCol="0" anchor="ctr">
            <a:normAutofit/>
          </a:bodyPr>
          <a:lstStyle/>
          <a:p>
            <a:pPr defTabSz="914400">
              <a:spcAft>
                <a:spcPts val="600"/>
              </a:spcAft>
            </a:pPr>
            <a:r>
              <a:rPr lang="en-US" kern="1200">
                <a:solidFill>
                  <a:schemeClr val="tx1">
                    <a:tint val="75000"/>
                  </a:schemeClr>
                </a:solidFill>
                <a:latin typeface="+mn-lt"/>
                <a:ea typeface="+mn-ea"/>
                <a:cs typeface="+mn-cs"/>
              </a:rPr>
              <a:t>Dra. Patricia Rivera</a:t>
            </a:r>
          </a:p>
        </p:txBody>
      </p:sp>
      <p:sp>
        <p:nvSpPr>
          <p:cNvPr id="3" name="Marcador de fecha 2">
            <a:extLst>
              <a:ext uri="{FF2B5EF4-FFF2-40B4-BE49-F238E27FC236}">
                <a16:creationId xmlns:a16="http://schemas.microsoft.com/office/drawing/2014/main" id="{C72B63D0-7AFD-4024-8E59-731DCE7916FD}"/>
              </a:ext>
            </a:extLst>
          </p:cNvPr>
          <p:cNvSpPr>
            <a:spLocks noGrp="1"/>
          </p:cNvSpPr>
          <p:nvPr>
            <p:ph type="dt" sz="half" idx="10"/>
          </p:nvPr>
        </p:nvSpPr>
        <p:spPr>
          <a:xfrm>
            <a:off x="10361612" y="6130437"/>
            <a:ext cx="1146283" cy="370396"/>
          </a:xfrm>
        </p:spPr>
        <p:txBody>
          <a:bodyPr vert="horz" lIns="91440" tIns="45720" rIns="91440" bIns="45720" rtlCol="0" anchor="ctr">
            <a:normAutofit/>
          </a:bodyPr>
          <a:lstStyle/>
          <a:p>
            <a:pPr defTabSz="914400">
              <a:spcAft>
                <a:spcPts val="600"/>
              </a:spcAft>
            </a:pPr>
            <a:fld id="{9D873611-F9BC-46C5-93CD-AB57BAD1AD7E}" type="datetime1">
              <a:rPr lang="en-US" smtClean="0"/>
              <a:pPr defTabSz="914400">
                <a:spcAft>
                  <a:spcPts val="600"/>
                </a:spcAft>
              </a:pPr>
              <a:t>11/21/2018</a:t>
            </a:fld>
            <a:endParaRPr lang="en-US"/>
          </a:p>
        </p:txBody>
      </p:sp>
      <p:graphicFrame>
        <p:nvGraphicFramePr>
          <p:cNvPr id="6" name="Tabla 5">
            <a:extLst>
              <a:ext uri="{FF2B5EF4-FFF2-40B4-BE49-F238E27FC236}">
                <a16:creationId xmlns:a16="http://schemas.microsoft.com/office/drawing/2014/main" id="{2337D2B4-2A4D-4433-94D4-EC2611915822}"/>
              </a:ext>
            </a:extLst>
          </p:cNvPr>
          <p:cNvGraphicFramePr>
            <a:graphicFrameLocks noGrp="1"/>
          </p:cNvGraphicFramePr>
          <p:nvPr>
            <p:extLst>
              <p:ext uri="{D42A27DB-BD31-4B8C-83A1-F6EECF244321}">
                <p14:modId xmlns:p14="http://schemas.microsoft.com/office/powerpoint/2010/main" val="1245184439"/>
              </p:ext>
            </p:extLst>
          </p:nvPr>
        </p:nvGraphicFramePr>
        <p:xfrm>
          <a:off x="2236764" y="823665"/>
          <a:ext cx="9315159" cy="3795535"/>
        </p:xfrm>
        <a:graphic>
          <a:graphicData uri="http://schemas.openxmlformats.org/drawingml/2006/table">
            <a:tbl>
              <a:tblPr firstRow="1" firstCol="1" bandRow="1">
                <a:tableStyleId>{5C22544A-7EE6-4342-B048-85BDC9FD1C3A}</a:tableStyleId>
              </a:tblPr>
              <a:tblGrid>
                <a:gridCol w="3091219">
                  <a:extLst>
                    <a:ext uri="{9D8B030D-6E8A-4147-A177-3AD203B41FA5}">
                      <a16:colId xmlns:a16="http://schemas.microsoft.com/office/drawing/2014/main" val="3840074820"/>
                    </a:ext>
                  </a:extLst>
                </a:gridCol>
                <a:gridCol w="3125212">
                  <a:extLst>
                    <a:ext uri="{9D8B030D-6E8A-4147-A177-3AD203B41FA5}">
                      <a16:colId xmlns:a16="http://schemas.microsoft.com/office/drawing/2014/main" val="3165033676"/>
                    </a:ext>
                  </a:extLst>
                </a:gridCol>
                <a:gridCol w="3098728">
                  <a:extLst>
                    <a:ext uri="{9D8B030D-6E8A-4147-A177-3AD203B41FA5}">
                      <a16:colId xmlns:a16="http://schemas.microsoft.com/office/drawing/2014/main" val="1429144273"/>
                    </a:ext>
                  </a:extLst>
                </a:gridCol>
              </a:tblGrid>
              <a:tr h="440953">
                <a:tc>
                  <a:txBody>
                    <a:bodyPr/>
                    <a:lstStyle/>
                    <a:p>
                      <a:pPr marL="6350" indent="-6350" algn="l">
                        <a:lnSpc>
                          <a:spcPct val="107000"/>
                        </a:lnSpc>
                        <a:spcAft>
                          <a:spcPts val="0"/>
                        </a:spcAft>
                      </a:pPr>
                      <a:r>
                        <a:rPr lang="es-PA" sz="1800" dirty="0">
                          <a:effectLst/>
                        </a:rPr>
                        <a:t>Estrategia </a:t>
                      </a:r>
                      <a:endParaRPr lang="es-P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15692" marR="118791" marT="39253" marB="0"/>
                </a:tc>
                <a:tc>
                  <a:txBody>
                    <a:bodyPr/>
                    <a:lstStyle/>
                    <a:p>
                      <a:pPr marL="8255" indent="-6350" algn="ctr">
                        <a:lnSpc>
                          <a:spcPct val="107000"/>
                        </a:lnSpc>
                        <a:spcAft>
                          <a:spcPts val="0"/>
                        </a:spcAft>
                      </a:pPr>
                      <a:r>
                        <a:rPr lang="es-PA" sz="1800">
                          <a:effectLst/>
                        </a:rPr>
                        <a:t>5 “A” </a:t>
                      </a:r>
                      <a:endParaRPr lang="es-PA"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15692" marR="118791" marT="39253" marB="0"/>
                </a:tc>
                <a:tc>
                  <a:txBody>
                    <a:bodyPr/>
                    <a:lstStyle/>
                    <a:p>
                      <a:pPr marL="12700" indent="-6350" algn="ctr">
                        <a:lnSpc>
                          <a:spcPct val="107000"/>
                        </a:lnSpc>
                        <a:spcAft>
                          <a:spcPts val="0"/>
                        </a:spcAft>
                      </a:pPr>
                      <a:r>
                        <a:rPr lang="es-PA" sz="1800">
                          <a:effectLst/>
                        </a:rPr>
                        <a:t>ABC </a:t>
                      </a:r>
                      <a:endParaRPr lang="es-PA"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15692" marR="118791" marT="39253" marB="0"/>
                </a:tc>
                <a:extLst>
                  <a:ext uri="{0D108BD9-81ED-4DB2-BD59-A6C34878D82A}">
                    <a16:rowId xmlns:a16="http://schemas.microsoft.com/office/drawing/2014/main" val="1241020524"/>
                  </a:ext>
                </a:extLst>
              </a:tr>
              <a:tr h="440953">
                <a:tc rowSpan="5">
                  <a:txBody>
                    <a:bodyPr/>
                    <a:lstStyle/>
                    <a:p>
                      <a:pPr marL="6350" indent="-6350" algn="l">
                        <a:lnSpc>
                          <a:spcPct val="107000"/>
                        </a:lnSpc>
                        <a:spcAft>
                          <a:spcPts val="0"/>
                        </a:spcAft>
                      </a:pPr>
                      <a:r>
                        <a:rPr lang="es-PA" sz="1800">
                          <a:effectLst/>
                        </a:rPr>
                        <a:t>Intervenciones </a:t>
                      </a:r>
                      <a:endParaRPr lang="es-PA"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15692" marR="118791" marT="39253" marB="0"/>
                </a:tc>
                <a:tc>
                  <a:txBody>
                    <a:bodyPr/>
                    <a:lstStyle/>
                    <a:p>
                      <a:pPr marL="13335" indent="-6350" algn="ctr">
                        <a:lnSpc>
                          <a:spcPct val="107000"/>
                        </a:lnSpc>
                        <a:spcAft>
                          <a:spcPts val="0"/>
                        </a:spcAft>
                      </a:pPr>
                      <a:r>
                        <a:rPr lang="es-PA" sz="1800">
                          <a:effectLst/>
                        </a:rPr>
                        <a:t>Pregunte (Ask) </a:t>
                      </a:r>
                      <a:endParaRPr lang="es-PA"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15692" marR="118791" marT="39253" marB="0"/>
                </a:tc>
                <a:tc>
                  <a:txBody>
                    <a:bodyPr/>
                    <a:lstStyle/>
                    <a:p>
                      <a:pPr marL="17780" indent="-6350" algn="ctr">
                        <a:lnSpc>
                          <a:spcPct val="107000"/>
                        </a:lnSpc>
                        <a:spcAft>
                          <a:spcPts val="0"/>
                        </a:spcAft>
                      </a:pPr>
                      <a:r>
                        <a:rPr lang="es-PA" sz="1800">
                          <a:effectLst/>
                        </a:rPr>
                        <a:t>Pregunte (Ask) </a:t>
                      </a:r>
                      <a:endParaRPr lang="es-PA"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15692" marR="118791" marT="39253" marB="0"/>
                </a:tc>
                <a:extLst>
                  <a:ext uri="{0D108BD9-81ED-4DB2-BD59-A6C34878D82A}">
                    <a16:rowId xmlns:a16="http://schemas.microsoft.com/office/drawing/2014/main" val="2750289708"/>
                  </a:ext>
                </a:extLst>
              </a:tr>
              <a:tr h="440953">
                <a:tc vMerge="1">
                  <a:txBody>
                    <a:bodyPr/>
                    <a:lstStyle/>
                    <a:p>
                      <a:endParaRPr lang="es-PA"/>
                    </a:p>
                  </a:txBody>
                  <a:tcPr/>
                </a:tc>
                <a:tc>
                  <a:txBody>
                    <a:bodyPr/>
                    <a:lstStyle/>
                    <a:p>
                      <a:pPr marL="8890" indent="-6350" algn="ctr">
                        <a:lnSpc>
                          <a:spcPct val="107000"/>
                        </a:lnSpc>
                        <a:spcAft>
                          <a:spcPts val="0"/>
                        </a:spcAft>
                      </a:pPr>
                      <a:r>
                        <a:rPr lang="es-PA" sz="1800">
                          <a:effectLst/>
                        </a:rPr>
                        <a:t>Advierta (Advice) </a:t>
                      </a:r>
                      <a:endParaRPr lang="es-PA"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15692" marR="118791" marT="39253" marB="0"/>
                </a:tc>
                <a:tc rowSpan="2">
                  <a:txBody>
                    <a:bodyPr/>
                    <a:lstStyle/>
                    <a:p>
                      <a:pPr marL="17145" indent="-6350" algn="ctr">
                        <a:lnSpc>
                          <a:spcPct val="107000"/>
                        </a:lnSpc>
                        <a:spcAft>
                          <a:spcPts val="1085"/>
                        </a:spcAft>
                      </a:pPr>
                      <a:r>
                        <a:rPr lang="es-PA" sz="1800">
                          <a:effectLst/>
                        </a:rPr>
                        <a:t>Dé Consejo Breve </a:t>
                      </a:r>
                    </a:p>
                    <a:p>
                      <a:pPr marL="13335" indent="-6350" algn="ctr">
                        <a:lnSpc>
                          <a:spcPct val="107000"/>
                        </a:lnSpc>
                        <a:spcAft>
                          <a:spcPts val="0"/>
                        </a:spcAft>
                      </a:pPr>
                      <a:r>
                        <a:rPr lang="es-PA" sz="1800">
                          <a:effectLst/>
                        </a:rPr>
                        <a:t>(Brief Advice) </a:t>
                      </a:r>
                      <a:endParaRPr lang="es-PA"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15692" marR="118791" marT="39253" marB="0"/>
                </a:tc>
                <a:extLst>
                  <a:ext uri="{0D108BD9-81ED-4DB2-BD59-A6C34878D82A}">
                    <a16:rowId xmlns:a16="http://schemas.microsoft.com/office/drawing/2014/main" val="646211378"/>
                  </a:ext>
                </a:extLst>
              </a:tr>
              <a:tr h="783268">
                <a:tc vMerge="1">
                  <a:txBody>
                    <a:bodyPr/>
                    <a:lstStyle/>
                    <a:p>
                      <a:endParaRPr lang="es-PA"/>
                    </a:p>
                  </a:txBody>
                  <a:tcPr/>
                </a:tc>
                <a:tc>
                  <a:txBody>
                    <a:bodyPr/>
                    <a:lstStyle/>
                    <a:p>
                      <a:pPr marL="3810" indent="-6350" algn="ctr">
                        <a:lnSpc>
                          <a:spcPct val="107000"/>
                        </a:lnSpc>
                        <a:spcAft>
                          <a:spcPts val="0"/>
                        </a:spcAft>
                      </a:pPr>
                      <a:r>
                        <a:rPr lang="es-PA" sz="1800">
                          <a:effectLst/>
                        </a:rPr>
                        <a:t>Evalúe motivación (Assess) </a:t>
                      </a:r>
                      <a:endParaRPr lang="es-PA"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15692" marR="118791" marT="39253" marB="0"/>
                </a:tc>
                <a:tc vMerge="1">
                  <a:txBody>
                    <a:bodyPr/>
                    <a:lstStyle/>
                    <a:p>
                      <a:endParaRPr lang="es-PA"/>
                    </a:p>
                  </a:txBody>
                  <a:tcPr/>
                </a:tc>
                <a:extLst>
                  <a:ext uri="{0D108BD9-81ED-4DB2-BD59-A6C34878D82A}">
                    <a16:rowId xmlns:a16="http://schemas.microsoft.com/office/drawing/2014/main" val="1180606396"/>
                  </a:ext>
                </a:extLst>
              </a:tr>
              <a:tr h="440953">
                <a:tc vMerge="1">
                  <a:txBody>
                    <a:bodyPr/>
                    <a:lstStyle/>
                    <a:p>
                      <a:endParaRPr lang="es-PA"/>
                    </a:p>
                  </a:txBody>
                  <a:tcPr/>
                </a:tc>
                <a:tc>
                  <a:txBody>
                    <a:bodyPr/>
                    <a:lstStyle/>
                    <a:p>
                      <a:pPr marL="13335" indent="-6350" algn="ctr">
                        <a:lnSpc>
                          <a:spcPct val="107000"/>
                        </a:lnSpc>
                        <a:spcAft>
                          <a:spcPts val="0"/>
                        </a:spcAft>
                      </a:pPr>
                      <a:r>
                        <a:rPr lang="es-PA" sz="1800">
                          <a:effectLst/>
                        </a:rPr>
                        <a:t>Ayude o derive  (Assist) </a:t>
                      </a:r>
                      <a:endParaRPr lang="es-PA"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15692" marR="118791" marT="39253" marB="0"/>
                </a:tc>
                <a:tc rowSpan="2">
                  <a:txBody>
                    <a:bodyPr/>
                    <a:lstStyle/>
                    <a:p>
                      <a:pPr marL="11430" indent="-6350" algn="ctr">
                        <a:lnSpc>
                          <a:spcPct val="107000"/>
                        </a:lnSpc>
                        <a:spcAft>
                          <a:spcPts val="40"/>
                        </a:spcAft>
                      </a:pPr>
                      <a:r>
                        <a:rPr lang="es-PA" sz="1800">
                          <a:effectLst/>
                        </a:rPr>
                        <a:t>Ofrezca tratamiento </a:t>
                      </a:r>
                    </a:p>
                    <a:p>
                      <a:pPr marL="17780" indent="-6350" algn="ctr">
                        <a:lnSpc>
                          <a:spcPct val="107000"/>
                        </a:lnSpc>
                        <a:spcAft>
                          <a:spcPts val="0"/>
                        </a:spcAft>
                      </a:pPr>
                      <a:r>
                        <a:rPr lang="es-PA" sz="1800">
                          <a:effectLst/>
                        </a:rPr>
                        <a:t>(Cessation) </a:t>
                      </a:r>
                      <a:endParaRPr lang="es-PA"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15692" marR="118791" marT="39253" marB="0"/>
                </a:tc>
                <a:extLst>
                  <a:ext uri="{0D108BD9-81ED-4DB2-BD59-A6C34878D82A}">
                    <a16:rowId xmlns:a16="http://schemas.microsoft.com/office/drawing/2014/main" val="2087742295"/>
                  </a:ext>
                </a:extLst>
              </a:tr>
              <a:tr h="807502">
                <a:tc vMerge="1">
                  <a:txBody>
                    <a:bodyPr/>
                    <a:lstStyle/>
                    <a:p>
                      <a:endParaRPr lang="es-PA"/>
                    </a:p>
                  </a:txBody>
                  <a:tcPr/>
                </a:tc>
                <a:tc>
                  <a:txBody>
                    <a:bodyPr/>
                    <a:lstStyle/>
                    <a:p>
                      <a:pPr marL="2540" indent="-6350" algn="ctr">
                        <a:lnSpc>
                          <a:spcPct val="107000"/>
                        </a:lnSpc>
                        <a:spcAft>
                          <a:spcPts val="80"/>
                        </a:spcAft>
                      </a:pPr>
                      <a:r>
                        <a:rPr lang="es-PA" sz="1800">
                          <a:effectLst/>
                        </a:rPr>
                        <a:t>Acuerde seguimiento </a:t>
                      </a:r>
                    </a:p>
                    <a:p>
                      <a:pPr marL="8890" indent="-6350" algn="ctr">
                        <a:lnSpc>
                          <a:spcPct val="107000"/>
                        </a:lnSpc>
                        <a:spcAft>
                          <a:spcPts val="0"/>
                        </a:spcAft>
                      </a:pPr>
                      <a:r>
                        <a:rPr lang="es-PA" sz="1800">
                          <a:effectLst/>
                        </a:rPr>
                        <a:t>(Arrange follow up) </a:t>
                      </a:r>
                      <a:endParaRPr lang="es-PA"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15692" marR="118791" marT="39253" marB="0"/>
                </a:tc>
                <a:tc vMerge="1">
                  <a:txBody>
                    <a:bodyPr/>
                    <a:lstStyle/>
                    <a:p>
                      <a:endParaRPr lang="es-PA"/>
                    </a:p>
                  </a:txBody>
                  <a:tcPr/>
                </a:tc>
                <a:extLst>
                  <a:ext uri="{0D108BD9-81ED-4DB2-BD59-A6C34878D82A}">
                    <a16:rowId xmlns:a16="http://schemas.microsoft.com/office/drawing/2014/main" val="1278120971"/>
                  </a:ext>
                </a:extLst>
              </a:tr>
              <a:tr h="440953">
                <a:tc>
                  <a:txBody>
                    <a:bodyPr/>
                    <a:lstStyle/>
                    <a:p>
                      <a:pPr marL="6350" indent="-6350" algn="l">
                        <a:lnSpc>
                          <a:spcPct val="107000"/>
                        </a:lnSpc>
                        <a:spcAft>
                          <a:spcPts val="0"/>
                        </a:spcAft>
                      </a:pPr>
                      <a:r>
                        <a:rPr lang="es-PA" sz="1800">
                          <a:effectLst/>
                        </a:rPr>
                        <a:t>Implementado por </a:t>
                      </a:r>
                      <a:endParaRPr lang="es-PA"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15692" marR="118791" marT="39253" marB="0"/>
                </a:tc>
                <a:tc>
                  <a:txBody>
                    <a:bodyPr/>
                    <a:lstStyle/>
                    <a:p>
                      <a:pPr marL="8890" indent="-6350" algn="ctr">
                        <a:lnSpc>
                          <a:spcPct val="107000"/>
                        </a:lnSpc>
                        <a:spcAft>
                          <a:spcPts val="0"/>
                        </a:spcAft>
                      </a:pPr>
                      <a:r>
                        <a:rPr lang="es-PA" sz="1800">
                          <a:effectLst/>
                        </a:rPr>
                        <a:t>Guías Nueva Zelanda </a:t>
                      </a:r>
                      <a:endParaRPr lang="es-PA"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15692" marR="118791" marT="39253" marB="0"/>
                </a:tc>
                <a:tc>
                  <a:txBody>
                    <a:bodyPr/>
                    <a:lstStyle/>
                    <a:p>
                      <a:pPr marL="10795" indent="-6350" algn="ctr">
                        <a:lnSpc>
                          <a:spcPct val="107000"/>
                        </a:lnSpc>
                        <a:spcAft>
                          <a:spcPts val="0"/>
                        </a:spcAft>
                      </a:pPr>
                      <a:r>
                        <a:rPr lang="es-PA" sz="1800" dirty="0">
                          <a:effectLst/>
                        </a:rPr>
                        <a:t>Guías EEUU </a:t>
                      </a:r>
                      <a:endParaRPr lang="es-P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15692" marR="118791" marT="39253" marB="0"/>
                </a:tc>
                <a:extLst>
                  <a:ext uri="{0D108BD9-81ED-4DB2-BD59-A6C34878D82A}">
                    <a16:rowId xmlns:a16="http://schemas.microsoft.com/office/drawing/2014/main" val="773962545"/>
                  </a:ext>
                </a:extLst>
              </a:tr>
            </a:tbl>
          </a:graphicData>
        </a:graphic>
      </p:graphicFrame>
    </p:spTree>
    <p:extLst>
      <p:ext uri="{BB962C8B-B14F-4D97-AF65-F5344CB8AC3E}">
        <p14:creationId xmlns:p14="http://schemas.microsoft.com/office/powerpoint/2010/main" val="3155165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D1E8BD-32A9-4A3D-AD97-7ED5D15E681E}"/>
              </a:ext>
            </a:extLst>
          </p:cNvPr>
          <p:cNvSpPr>
            <a:spLocks noGrp="1"/>
          </p:cNvSpPr>
          <p:nvPr>
            <p:ph type="title"/>
          </p:nvPr>
        </p:nvSpPr>
        <p:spPr/>
        <p:txBody>
          <a:bodyPr/>
          <a:lstStyle/>
          <a:p>
            <a:pPr algn="ctr"/>
            <a:br>
              <a:rPr lang="es-PA" dirty="0"/>
            </a:br>
            <a:r>
              <a:rPr lang="es-PA" dirty="0"/>
              <a:t>OBJETIVOS</a:t>
            </a:r>
          </a:p>
        </p:txBody>
      </p:sp>
      <p:sp>
        <p:nvSpPr>
          <p:cNvPr id="3" name="Marcador de contenido 2">
            <a:extLst>
              <a:ext uri="{FF2B5EF4-FFF2-40B4-BE49-F238E27FC236}">
                <a16:creationId xmlns:a16="http://schemas.microsoft.com/office/drawing/2014/main" id="{7E2894B3-3E55-4EA0-9571-C7AEA1CF9D87}"/>
              </a:ext>
            </a:extLst>
          </p:cNvPr>
          <p:cNvSpPr>
            <a:spLocks noGrp="1"/>
          </p:cNvSpPr>
          <p:nvPr>
            <p:ph idx="1"/>
          </p:nvPr>
        </p:nvSpPr>
        <p:spPr>
          <a:ln>
            <a:solidFill>
              <a:schemeClr val="accent1"/>
            </a:solidFill>
          </a:ln>
        </p:spPr>
        <p:txBody>
          <a:bodyPr/>
          <a:lstStyle/>
          <a:p>
            <a:pPr marL="0" indent="0" algn="just">
              <a:buNone/>
            </a:pPr>
            <a:endParaRPr lang="es-PA" dirty="0"/>
          </a:p>
          <a:p>
            <a:pPr algn="just"/>
            <a:r>
              <a:rPr lang="es-PA" dirty="0"/>
              <a:t>Comprender el impacto del tabaquismo sobre la progresión de la enfermedad renal crónica </a:t>
            </a:r>
          </a:p>
          <a:p>
            <a:pPr algn="just"/>
            <a:r>
              <a:rPr lang="es-PA" dirty="0"/>
              <a:t>Reconocer la importancia del tabaquismo como factor de riesgo cardiovascular en el paciente renal </a:t>
            </a:r>
          </a:p>
          <a:p>
            <a:pPr algn="just"/>
            <a:r>
              <a:rPr lang="es-PA" dirty="0"/>
              <a:t>Posibilitar que los médicos podamos ofrecer tratamiento de ayuda a nuestros pacientes para dejar de fumar en todos los encuentros terapéuticos. </a:t>
            </a:r>
          </a:p>
        </p:txBody>
      </p:sp>
      <p:sp>
        <p:nvSpPr>
          <p:cNvPr id="4" name="Marcador de fecha 3">
            <a:extLst>
              <a:ext uri="{FF2B5EF4-FFF2-40B4-BE49-F238E27FC236}">
                <a16:creationId xmlns:a16="http://schemas.microsoft.com/office/drawing/2014/main" id="{FC09D920-19D4-4492-8F1F-B9DDC657750D}"/>
              </a:ext>
            </a:extLst>
          </p:cNvPr>
          <p:cNvSpPr>
            <a:spLocks noGrp="1"/>
          </p:cNvSpPr>
          <p:nvPr>
            <p:ph type="dt" sz="half" idx="10"/>
          </p:nvPr>
        </p:nvSpPr>
        <p:spPr/>
        <p:txBody>
          <a:bodyPr/>
          <a:lstStyle/>
          <a:p>
            <a:fld id="{D2242EFF-257A-4F2E-9947-153C2D308CD6}" type="datetime1">
              <a:rPr lang="es-PA" smtClean="0"/>
              <a:t>11/21/2018</a:t>
            </a:fld>
            <a:endParaRPr lang="es-PA"/>
          </a:p>
        </p:txBody>
      </p:sp>
      <p:sp>
        <p:nvSpPr>
          <p:cNvPr id="5" name="Marcador de pie de página 4">
            <a:extLst>
              <a:ext uri="{FF2B5EF4-FFF2-40B4-BE49-F238E27FC236}">
                <a16:creationId xmlns:a16="http://schemas.microsoft.com/office/drawing/2014/main" id="{49FF7A0D-B60C-4036-A993-3718C91038FA}"/>
              </a:ext>
            </a:extLst>
          </p:cNvPr>
          <p:cNvSpPr>
            <a:spLocks noGrp="1"/>
          </p:cNvSpPr>
          <p:nvPr>
            <p:ph type="ftr" sz="quarter" idx="11"/>
          </p:nvPr>
        </p:nvSpPr>
        <p:spPr/>
        <p:txBody>
          <a:bodyPr/>
          <a:lstStyle/>
          <a:p>
            <a:r>
              <a:rPr lang="es-PA"/>
              <a:t>Dra. Patricia Rivera</a:t>
            </a:r>
          </a:p>
        </p:txBody>
      </p:sp>
      <p:sp>
        <p:nvSpPr>
          <p:cNvPr id="6" name="Marcador de número de diapositiva 5">
            <a:extLst>
              <a:ext uri="{FF2B5EF4-FFF2-40B4-BE49-F238E27FC236}">
                <a16:creationId xmlns:a16="http://schemas.microsoft.com/office/drawing/2014/main" id="{63AFC959-9658-4F05-916D-B5B9B9D20621}"/>
              </a:ext>
            </a:extLst>
          </p:cNvPr>
          <p:cNvSpPr>
            <a:spLocks noGrp="1"/>
          </p:cNvSpPr>
          <p:nvPr>
            <p:ph type="sldNum" sz="quarter" idx="12"/>
          </p:nvPr>
        </p:nvSpPr>
        <p:spPr/>
        <p:txBody>
          <a:bodyPr/>
          <a:lstStyle/>
          <a:p>
            <a:fld id="{014C96AA-0B3D-41D5-A67A-A3741E9B7359}" type="slidenum">
              <a:rPr lang="es-PA" smtClean="0"/>
              <a:t>2</a:t>
            </a:fld>
            <a:endParaRPr lang="es-PA"/>
          </a:p>
        </p:txBody>
      </p:sp>
    </p:spTree>
    <p:extLst>
      <p:ext uri="{BB962C8B-B14F-4D97-AF65-F5344CB8AC3E}">
        <p14:creationId xmlns:p14="http://schemas.microsoft.com/office/powerpoint/2010/main" val="40300393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2"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5"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7"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8"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9"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2"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3"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5" name="Group 24">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6"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7"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8"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9"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0"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1"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2"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3"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4"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5"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6"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7"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9" name="Rectangle 38">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1" name="Freeform 6">
            <a:extLst>
              <a:ext uri="{FF2B5EF4-FFF2-40B4-BE49-F238E27FC236}">
                <a16:creationId xmlns:a16="http://schemas.microsoft.com/office/drawing/2014/main" id="{3623DEAC-F39C-45D6-86DC-1033F6429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43" name="Rectangle 42">
            <a:extLst>
              <a:ext uri="{FF2B5EF4-FFF2-40B4-BE49-F238E27FC236}">
                <a16:creationId xmlns:a16="http://schemas.microsoft.com/office/drawing/2014/main" id="{CADF4631-3C8F-45EE-8D19-4D3E8426B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F291099C-17EE-4E0E-B096-C799750500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46" name="Freeform 11">
              <a:extLst>
                <a:ext uri="{FF2B5EF4-FFF2-40B4-BE49-F238E27FC236}">
                  <a16:creationId xmlns:a16="http://schemas.microsoft.com/office/drawing/2014/main" id="{E21C6221-3E1B-4ABD-8172-FAE995E65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47" name="Freeform 12">
              <a:extLst>
                <a:ext uri="{FF2B5EF4-FFF2-40B4-BE49-F238E27FC236}">
                  <a16:creationId xmlns:a16="http://schemas.microsoft.com/office/drawing/2014/main" id="{D3EF5991-93EA-451F-BB82-1ABC4AC0D2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48" name="Freeform 13">
              <a:extLst>
                <a:ext uri="{FF2B5EF4-FFF2-40B4-BE49-F238E27FC236}">
                  <a16:creationId xmlns:a16="http://schemas.microsoft.com/office/drawing/2014/main" id="{136F96F7-16E6-48A1-A211-0B4A4D0C83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9" name="Freeform 14">
              <a:extLst>
                <a:ext uri="{FF2B5EF4-FFF2-40B4-BE49-F238E27FC236}">
                  <a16:creationId xmlns:a16="http://schemas.microsoft.com/office/drawing/2014/main" id="{5C00D000-7FA5-40C4-AB6A-DE3A61AB83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50" name="Freeform 15">
              <a:extLst>
                <a:ext uri="{FF2B5EF4-FFF2-40B4-BE49-F238E27FC236}">
                  <a16:creationId xmlns:a16="http://schemas.microsoft.com/office/drawing/2014/main" id="{5AAEB880-A03D-4743-9060-D7A846FA6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51" name="Freeform 16">
              <a:extLst>
                <a:ext uri="{FF2B5EF4-FFF2-40B4-BE49-F238E27FC236}">
                  <a16:creationId xmlns:a16="http://schemas.microsoft.com/office/drawing/2014/main" id="{CC64DD68-0B96-4DE9-8FD5-3175E4A3F1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52" name="Freeform 17">
              <a:extLst>
                <a:ext uri="{FF2B5EF4-FFF2-40B4-BE49-F238E27FC236}">
                  <a16:creationId xmlns:a16="http://schemas.microsoft.com/office/drawing/2014/main" id="{69118400-C17B-4068-86D3-93CAE7702C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53" name="Freeform 18">
              <a:extLst>
                <a:ext uri="{FF2B5EF4-FFF2-40B4-BE49-F238E27FC236}">
                  <a16:creationId xmlns:a16="http://schemas.microsoft.com/office/drawing/2014/main" id="{117FA22F-CBA8-4CF5-B8CC-2D169B67E4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54" name="Freeform 19">
              <a:extLst>
                <a:ext uri="{FF2B5EF4-FFF2-40B4-BE49-F238E27FC236}">
                  <a16:creationId xmlns:a16="http://schemas.microsoft.com/office/drawing/2014/main" id="{8FB2D443-8598-4CEE-AED2-BEF49AA95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55" name="Freeform 20">
              <a:extLst>
                <a:ext uri="{FF2B5EF4-FFF2-40B4-BE49-F238E27FC236}">
                  <a16:creationId xmlns:a16="http://schemas.microsoft.com/office/drawing/2014/main" id="{92593E33-68AF-485D-99D0-080CEA1971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56" name="Freeform 21">
              <a:extLst>
                <a:ext uri="{FF2B5EF4-FFF2-40B4-BE49-F238E27FC236}">
                  <a16:creationId xmlns:a16="http://schemas.microsoft.com/office/drawing/2014/main" id="{96A28427-575C-4904-AC4B-3DD62801DC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57" name="Freeform 22">
              <a:extLst>
                <a:ext uri="{FF2B5EF4-FFF2-40B4-BE49-F238E27FC236}">
                  <a16:creationId xmlns:a16="http://schemas.microsoft.com/office/drawing/2014/main" id="{782FA736-DE89-4D13-B0A7-3906B32CEF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sp>
        <p:nvSpPr>
          <p:cNvPr id="6" name="Título 1">
            <a:extLst>
              <a:ext uri="{FF2B5EF4-FFF2-40B4-BE49-F238E27FC236}">
                <a16:creationId xmlns:a16="http://schemas.microsoft.com/office/drawing/2014/main" id="{FD907B95-EC8E-491B-BE0E-3862E0DF4E5E}"/>
              </a:ext>
            </a:extLst>
          </p:cNvPr>
          <p:cNvSpPr txBox="1">
            <a:spLocks/>
          </p:cNvSpPr>
          <p:nvPr/>
        </p:nvSpPr>
        <p:spPr>
          <a:xfrm>
            <a:off x="2589213" y="4529540"/>
            <a:ext cx="8915399" cy="1162423"/>
          </a:xfrm>
          <a:prstGeom prst="rect">
            <a:avLst/>
          </a:prstGeom>
        </p:spPr>
        <p:txBody>
          <a:bodyPr vert="horz" lIns="91440" tIns="45720" rIns="91440" bIns="45720" rtlCol="0" anchor="b">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90000"/>
              </a:lnSpc>
              <a:spcAft>
                <a:spcPts val="600"/>
              </a:spcAft>
            </a:pPr>
            <a:br>
              <a:rPr lang="en-US" sz="3800" dirty="0"/>
            </a:br>
            <a:r>
              <a:rPr lang="en-US" sz="3800" dirty="0"/>
              <a:t>CONSEJO ANTITABÁQUICO</a:t>
            </a:r>
          </a:p>
        </p:txBody>
      </p:sp>
      <p:grpSp>
        <p:nvGrpSpPr>
          <p:cNvPr id="59" name="Group 58">
            <a:extLst>
              <a:ext uri="{FF2B5EF4-FFF2-40B4-BE49-F238E27FC236}">
                <a16:creationId xmlns:a16="http://schemas.microsoft.com/office/drawing/2014/main" id="{6A54B62D-FC5C-4E1A-8D8B-279576FE53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60" name="Freeform 27">
              <a:extLst>
                <a:ext uri="{FF2B5EF4-FFF2-40B4-BE49-F238E27FC236}">
                  <a16:creationId xmlns:a16="http://schemas.microsoft.com/office/drawing/2014/main" id="{4706D2CB-CE4C-4F40-B189-FD7BB4466B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61" name="Freeform 28">
              <a:extLst>
                <a:ext uri="{FF2B5EF4-FFF2-40B4-BE49-F238E27FC236}">
                  <a16:creationId xmlns:a16="http://schemas.microsoft.com/office/drawing/2014/main" id="{2714CF7E-2DF6-4F91-8BB2-D62E8B549D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62" name="Freeform 29">
              <a:extLst>
                <a:ext uri="{FF2B5EF4-FFF2-40B4-BE49-F238E27FC236}">
                  <a16:creationId xmlns:a16="http://schemas.microsoft.com/office/drawing/2014/main" id="{F30DCFE1-624D-4D3C-AC61-757C2FF356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63" name="Freeform 30">
              <a:extLst>
                <a:ext uri="{FF2B5EF4-FFF2-40B4-BE49-F238E27FC236}">
                  <a16:creationId xmlns:a16="http://schemas.microsoft.com/office/drawing/2014/main" id="{BF08ABFE-DD31-4F1F-9520-93CC613CD3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64" name="Freeform 31">
              <a:extLst>
                <a:ext uri="{FF2B5EF4-FFF2-40B4-BE49-F238E27FC236}">
                  <a16:creationId xmlns:a16="http://schemas.microsoft.com/office/drawing/2014/main" id="{ADFB2DBD-F00A-4820-876F-4E75F216B1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65" name="Freeform 32">
              <a:extLst>
                <a:ext uri="{FF2B5EF4-FFF2-40B4-BE49-F238E27FC236}">
                  <a16:creationId xmlns:a16="http://schemas.microsoft.com/office/drawing/2014/main" id="{3F85387B-5668-4570-BC5C-AA89417C71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66" name="Freeform 33">
              <a:extLst>
                <a:ext uri="{FF2B5EF4-FFF2-40B4-BE49-F238E27FC236}">
                  <a16:creationId xmlns:a16="http://schemas.microsoft.com/office/drawing/2014/main" id="{FEA70EF6-623D-453D-8360-1B0C142A29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67" name="Freeform 34">
              <a:extLst>
                <a:ext uri="{FF2B5EF4-FFF2-40B4-BE49-F238E27FC236}">
                  <a16:creationId xmlns:a16="http://schemas.microsoft.com/office/drawing/2014/main" id="{FE3B449C-A5FE-44B9-A01C-A115C37D3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68" name="Freeform 35">
              <a:extLst>
                <a:ext uri="{FF2B5EF4-FFF2-40B4-BE49-F238E27FC236}">
                  <a16:creationId xmlns:a16="http://schemas.microsoft.com/office/drawing/2014/main" id="{BD672E89-DAB4-41AE-891D-6B6A52B0EA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69" name="Freeform 36">
              <a:extLst>
                <a:ext uri="{FF2B5EF4-FFF2-40B4-BE49-F238E27FC236}">
                  <a16:creationId xmlns:a16="http://schemas.microsoft.com/office/drawing/2014/main" id="{C69123C3-F0F9-4AA7-BA7B-9E5E0AF27E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70" name="Freeform 37">
              <a:extLst>
                <a:ext uri="{FF2B5EF4-FFF2-40B4-BE49-F238E27FC236}">
                  <a16:creationId xmlns:a16="http://schemas.microsoft.com/office/drawing/2014/main" id="{E10779C5-3DD9-489D-9A2D-EF45B7BE30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71" name="Freeform 38">
              <a:extLst>
                <a:ext uri="{FF2B5EF4-FFF2-40B4-BE49-F238E27FC236}">
                  <a16:creationId xmlns:a16="http://schemas.microsoft.com/office/drawing/2014/main" id="{1D3B4B35-2090-4DA8-ADBE-DD888B4E17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3" name="Rectangle 72">
            <a:extLst>
              <a:ext uri="{FF2B5EF4-FFF2-40B4-BE49-F238E27FC236}">
                <a16:creationId xmlns:a16="http://schemas.microsoft.com/office/drawing/2014/main" id="{46FA917F-43A3-4FA3-A085-59D0DC397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pic>
        <p:nvPicPr>
          <p:cNvPr id="5" name="Picture 3974" descr="Imagen que contiene captura de pantalla&#10;&#10;Descripción generada automáticamente">
            <a:extLst>
              <a:ext uri="{FF2B5EF4-FFF2-40B4-BE49-F238E27FC236}">
                <a16:creationId xmlns:a16="http://schemas.microsoft.com/office/drawing/2014/main" id="{C0A9C40C-ED91-4C3C-9066-4F2FCE4E7579}"/>
              </a:ext>
            </a:extLst>
          </p:cNvPr>
          <p:cNvPicPr/>
          <p:nvPr/>
        </p:nvPicPr>
        <p:blipFill>
          <a:blip r:embed="rId3"/>
          <a:stretch>
            <a:fillRect/>
          </a:stretch>
        </p:blipFill>
        <p:spPr>
          <a:xfrm>
            <a:off x="2589212" y="1195496"/>
            <a:ext cx="8962708" cy="3047320"/>
          </a:xfrm>
          <a:prstGeom prst="rect">
            <a:avLst/>
          </a:prstGeom>
        </p:spPr>
      </p:pic>
      <p:sp>
        <p:nvSpPr>
          <p:cNvPr id="75" name="Freeform 33">
            <a:extLst>
              <a:ext uri="{FF2B5EF4-FFF2-40B4-BE49-F238E27FC236}">
                <a16:creationId xmlns:a16="http://schemas.microsoft.com/office/drawing/2014/main" id="{9CBF007B-8C8C-4F79-B037-9F4C61F9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753578"/>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4" name="Marcador de número de diapositiva 3">
            <a:extLst>
              <a:ext uri="{FF2B5EF4-FFF2-40B4-BE49-F238E27FC236}">
                <a16:creationId xmlns:a16="http://schemas.microsoft.com/office/drawing/2014/main" id="{00DA57F4-6B6F-4476-B835-494EA35C28AE}"/>
              </a:ext>
            </a:extLst>
          </p:cNvPr>
          <p:cNvSpPr>
            <a:spLocks noGrp="1"/>
          </p:cNvSpPr>
          <p:nvPr>
            <p:ph type="sldNum" sz="quarter" idx="12"/>
          </p:nvPr>
        </p:nvSpPr>
        <p:spPr>
          <a:xfrm>
            <a:off x="531812" y="4959308"/>
            <a:ext cx="779767" cy="365125"/>
          </a:xfrm>
        </p:spPr>
        <p:txBody>
          <a:bodyPr vert="horz" lIns="91440" tIns="45720" rIns="91440" bIns="45720" rtlCol="0" anchor="ctr">
            <a:normAutofit/>
          </a:bodyPr>
          <a:lstStyle/>
          <a:p>
            <a:pPr defTabSz="914400">
              <a:lnSpc>
                <a:spcPct val="90000"/>
              </a:lnSpc>
              <a:spcAft>
                <a:spcPts val="600"/>
              </a:spcAft>
            </a:pPr>
            <a:fld id="{014C96AA-0B3D-41D5-A67A-A3741E9B7359}" type="slidenum">
              <a:rPr lang="en-US" sz="1900" smtClean="0"/>
              <a:pPr defTabSz="914400">
                <a:lnSpc>
                  <a:spcPct val="90000"/>
                </a:lnSpc>
                <a:spcAft>
                  <a:spcPts val="600"/>
                </a:spcAft>
              </a:pPr>
              <a:t>20</a:t>
            </a:fld>
            <a:endParaRPr lang="en-US" sz="1900"/>
          </a:p>
        </p:txBody>
      </p:sp>
      <p:sp>
        <p:nvSpPr>
          <p:cNvPr id="3" name="Marcador de pie de página 2">
            <a:extLst>
              <a:ext uri="{FF2B5EF4-FFF2-40B4-BE49-F238E27FC236}">
                <a16:creationId xmlns:a16="http://schemas.microsoft.com/office/drawing/2014/main" id="{381FED63-C305-435C-A3FC-9095EA069D06}"/>
              </a:ext>
            </a:extLst>
          </p:cNvPr>
          <p:cNvSpPr>
            <a:spLocks noGrp="1"/>
          </p:cNvSpPr>
          <p:nvPr>
            <p:ph type="ftr" sz="quarter" idx="11"/>
          </p:nvPr>
        </p:nvSpPr>
        <p:spPr>
          <a:xfrm>
            <a:off x="2589212" y="6135808"/>
            <a:ext cx="7619999" cy="365125"/>
          </a:xfrm>
        </p:spPr>
        <p:txBody>
          <a:bodyPr vert="horz" lIns="91440" tIns="45720" rIns="91440" bIns="45720" rtlCol="0" anchor="ctr">
            <a:normAutofit/>
          </a:bodyPr>
          <a:lstStyle/>
          <a:p>
            <a:pPr defTabSz="914400">
              <a:spcAft>
                <a:spcPts val="600"/>
              </a:spcAft>
            </a:pPr>
            <a:r>
              <a:rPr lang="en-US" kern="1200">
                <a:solidFill>
                  <a:schemeClr val="tx1">
                    <a:tint val="75000"/>
                  </a:schemeClr>
                </a:solidFill>
                <a:latin typeface="+mn-lt"/>
                <a:ea typeface="+mn-ea"/>
                <a:cs typeface="+mn-cs"/>
              </a:rPr>
              <a:t>Dra. Patricia Rivera</a:t>
            </a:r>
          </a:p>
        </p:txBody>
      </p:sp>
      <p:sp>
        <p:nvSpPr>
          <p:cNvPr id="2" name="Marcador de fecha 1">
            <a:extLst>
              <a:ext uri="{FF2B5EF4-FFF2-40B4-BE49-F238E27FC236}">
                <a16:creationId xmlns:a16="http://schemas.microsoft.com/office/drawing/2014/main" id="{4B3A8093-D5A9-4C15-A2DF-F984E0526361}"/>
              </a:ext>
            </a:extLst>
          </p:cNvPr>
          <p:cNvSpPr>
            <a:spLocks noGrp="1"/>
          </p:cNvSpPr>
          <p:nvPr>
            <p:ph type="dt" sz="half" idx="10"/>
          </p:nvPr>
        </p:nvSpPr>
        <p:spPr>
          <a:xfrm>
            <a:off x="10361612" y="6130437"/>
            <a:ext cx="1146283" cy="370396"/>
          </a:xfrm>
        </p:spPr>
        <p:txBody>
          <a:bodyPr vert="horz" lIns="91440" tIns="45720" rIns="91440" bIns="45720" rtlCol="0" anchor="ctr">
            <a:normAutofit/>
          </a:bodyPr>
          <a:lstStyle/>
          <a:p>
            <a:pPr defTabSz="914400">
              <a:spcAft>
                <a:spcPts val="600"/>
              </a:spcAft>
            </a:pPr>
            <a:fld id="{7C31157D-A360-463A-B520-CEFFF004EF9C}" type="datetime1">
              <a:rPr lang="en-US" smtClean="0"/>
              <a:pPr defTabSz="914400">
                <a:spcAft>
                  <a:spcPts val="600"/>
                </a:spcAft>
              </a:pPr>
              <a:t>11/21/2018</a:t>
            </a:fld>
            <a:endParaRPr lang="en-US"/>
          </a:p>
        </p:txBody>
      </p:sp>
      <p:sp>
        <p:nvSpPr>
          <p:cNvPr id="7" name="Rectángulo 6">
            <a:extLst>
              <a:ext uri="{FF2B5EF4-FFF2-40B4-BE49-F238E27FC236}">
                <a16:creationId xmlns:a16="http://schemas.microsoft.com/office/drawing/2014/main" id="{A114C15E-E5AF-4A79-BEEE-5AFDA663D52E}"/>
              </a:ext>
            </a:extLst>
          </p:cNvPr>
          <p:cNvSpPr/>
          <p:nvPr/>
        </p:nvSpPr>
        <p:spPr>
          <a:xfrm>
            <a:off x="1597468" y="5837512"/>
            <a:ext cx="10402752" cy="276999"/>
          </a:xfrm>
          <a:prstGeom prst="rect">
            <a:avLst/>
          </a:prstGeom>
        </p:spPr>
        <p:txBody>
          <a:bodyPr wrap="square">
            <a:spAutoFit/>
          </a:bodyPr>
          <a:lstStyle/>
          <a:p>
            <a:pPr algn="ctr"/>
            <a:r>
              <a:rPr lang="es-PA" sz="1200" dirty="0">
                <a:solidFill>
                  <a:srgbClr val="000000"/>
                </a:solidFill>
                <a:latin typeface="Calibri" panose="020F0502020204030204" pitchFamily="34" charset="0"/>
                <a:ea typeface="Calibri" panose="020F0502020204030204" pitchFamily="34" charset="0"/>
              </a:rPr>
              <a:t>Modelo </a:t>
            </a:r>
            <a:r>
              <a:rPr lang="es-PA" sz="1200" dirty="0" err="1">
                <a:solidFill>
                  <a:srgbClr val="000000"/>
                </a:solidFill>
                <a:latin typeface="Calibri" panose="020F0502020204030204" pitchFamily="34" charset="0"/>
                <a:ea typeface="Calibri" panose="020F0502020204030204" pitchFamily="34" charset="0"/>
              </a:rPr>
              <a:t>Transteorético</a:t>
            </a:r>
            <a:r>
              <a:rPr lang="es-PA" sz="1200" dirty="0">
                <a:solidFill>
                  <a:srgbClr val="000000"/>
                </a:solidFill>
                <a:latin typeface="Calibri" panose="020F0502020204030204" pitchFamily="34" charset="0"/>
                <a:ea typeface="Calibri" panose="020F0502020204030204" pitchFamily="34" charset="0"/>
              </a:rPr>
              <a:t> de Prochaska y DiClemente que describe las etapas de cambio por las que todo adicto </a:t>
            </a:r>
            <a:endParaRPr lang="es-PA" sz="1200" dirty="0"/>
          </a:p>
        </p:txBody>
      </p:sp>
    </p:spTree>
    <p:extLst>
      <p:ext uri="{BB962C8B-B14F-4D97-AF65-F5344CB8AC3E}">
        <p14:creationId xmlns:p14="http://schemas.microsoft.com/office/powerpoint/2010/main" val="34975171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1A44C337-3893-4B29-A265-B1329150B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57" name="Group 56">
            <a:extLst>
              <a:ext uri="{FF2B5EF4-FFF2-40B4-BE49-F238E27FC236}">
                <a16:creationId xmlns:a16="http://schemas.microsoft.com/office/drawing/2014/main" id="{81E0B358-1267-4844-8B3D-B7A279B4175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36169" y="228600"/>
            <a:ext cx="2851523" cy="6638625"/>
            <a:chOff x="2487613" y="285750"/>
            <a:chExt cx="2428875" cy="5654676"/>
          </a:xfrm>
        </p:grpSpPr>
        <p:sp>
          <p:nvSpPr>
            <p:cNvPr id="58" name="Freeform 11">
              <a:extLst>
                <a:ext uri="{FF2B5EF4-FFF2-40B4-BE49-F238E27FC236}">
                  <a16:creationId xmlns:a16="http://schemas.microsoft.com/office/drawing/2014/main" id="{B24AA06A-F1A5-4BB3-9486-9AE7A53B3F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59" name="Freeform 12">
              <a:extLst>
                <a:ext uri="{FF2B5EF4-FFF2-40B4-BE49-F238E27FC236}">
                  <a16:creationId xmlns:a16="http://schemas.microsoft.com/office/drawing/2014/main" id="{BDF97590-C600-44CB-9303-4A3679F51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60" name="Freeform 13">
              <a:extLst>
                <a:ext uri="{FF2B5EF4-FFF2-40B4-BE49-F238E27FC236}">
                  <a16:creationId xmlns:a16="http://schemas.microsoft.com/office/drawing/2014/main" id="{A9BBE156-3FFA-4DC4-8468-35BD28DDC6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61" name="Freeform 14">
              <a:extLst>
                <a:ext uri="{FF2B5EF4-FFF2-40B4-BE49-F238E27FC236}">
                  <a16:creationId xmlns:a16="http://schemas.microsoft.com/office/drawing/2014/main" id="{F7960DE5-3810-4B1E-B1E2-3BAFEA91E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62" name="Freeform 15">
              <a:extLst>
                <a:ext uri="{FF2B5EF4-FFF2-40B4-BE49-F238E27FC236}">
                  <a16:creationId xmlns:a16="http://schemas.microsoft.com/office/drawing/2014/main" id="{359E957C-CE11-446F-8AA7-B3E98390B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63" name="Freeform 16">
              <a:extLst>
                <a:ext uri="{FF2B5EF4-FFF2-40B4-BE49-F238E27FC236}">
                  <a16:creationId xmlns:a16="http://schemas.microsoft.com/office/drawing/2014/main" id="{A3E9FE34-CA9E-4443-BEBF-D1B9A1C6C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64" name="Freeform 17">
              <a:extLst>
                <a:ext uri="{FF2B5EF4-FFF2-40B4-BE49-F238E27FC236}">
                  <a16:creationId xmlns:a16="http://schemas.microsoft.com/office/drawing/2014/main" id="{4F39D814-8A48-4509-BDEB-826F10659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65" name="Freeform 18">
              <a:extLst>
                <a:ext uri="{FF2B5EF4-FFF2-40B4-BE49-F238E27FC236}">
                  <a16:creationId xmlns:a16="http://schemas.microsoft.com/office/drawing/2014/main" id="{8C6D08C0-8C49-4B87-9CF4-A1F08714FA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66" name="Freeform 19">
              <a:extLst>
                <a:ext uri="{FF2B5EF4-FFF2-40B4-BE49-F238E27FC236}">
                  <a16:creationId xmlns:a16="http://schemas.microsoft.com/office/drawing/2014/main" id="{308C612B-4C0D-4863-B9CD-F86ABAA1B2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67" name="Freeform 20">
              <a:extLst>
                <a:ext uri="{FF2B5EF4-FFF2-40B4-BE49-F238E27FC236}">
                  <a16:creationId xmlns:a16="http://schemas.microsoft.com/office/drawing/2014/main" id="{600B1EC8-1B55-4390-A183-C33B5E2273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68" name="Freeform 21">
              <a:extLst>
                <a:ext uri="{FF2B5EF4-FFF2-40B4-BE49-F238E27FC236}">
                  <a16:creationId xmlns:a16="http://schemas.microsoft.com/office/drawing/2014/main" id="{1790A225-91E1-4BE5-A801-5F1E32721C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69" name="Freeform 22">
              <a:extLst>
                <a:ext uri="{FF2B5EF4-FFF2-40B4-BE49-F238E27FC236}">
                  <a16:creationId xmlns:a16="http://schemas.microsoft.com/office/drawing/2014/main" id="{DFFC46A2-6BBF-47FD-BC17-5EE1DF7CB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71" name="Group 70">
            <a:extLst>
              <a:ext uri="{FF2B5EF4-FFF2-40B4-BE49-F238E27FC236}">
                <a16:creationId xmlns:a16="http://schemas.microsoft.com/office/drawing/2014/main" id="{AF44CA9C-80E8-44E1-A79C-D6EBFC73BC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7117" y="-786"/>
            <a:ext cx="2356675" cy="6854040"/>
            <a:chOff x="6627813" y="194833"/>
            <a:chExt cx="1952625" cy="5678918"/>
          </a:xfrm>
        </p:grpSpPr>
        <p:sp>
          <p:nvSpPr>
            <p:cNvPr id="72" name="Freeform 27">
              <a:extLst>
                <a:ext uri="{FF2B5EF4-FFF2-40B4-BE49-F238E27FC236}">
                  <a16:creationId xmlns:a16="http://schemas.microsoft.com/office/drawing/2014/main" id="{8CB9417F-98D9-4998-B00B-A5932E4C7D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73" name="Freeform 28">
              <a:extLst>
                <a:ext uri="{FF2B5EF4-FFF2-40B4-BE49-F238E27FC236}">
                  <a16:creationId xmlns:a16="http://schemas.microsoft.com/office/drawing/2014/main" id="{FA79AA3D-583E-4A1E-AF7E-CBD980F59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74" name="Freeform 29">
              <a:extLst>
                <a:ext uri="{FF2B5EF4-FFF2-40B4-BE49-F238E27FC236}">
                  <a16:creationId xmlns:a16="http://schemas.microsoft.com/office/drawing/2014/main" id="{D80C9F17-A6B2-4A12-BC77-F84264A669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75" name="Freeform 30">
              <a:extLst>
                <a:ext uri="{FF2B5EF4-FFF2-40B4-BE49-F238E27FC236}">
                  <a16:creationId xmlns:a16="http://schemas.microsoft.com/office/drawing/2014/main" id="{949C9A53-ED97-44CE-BDD5-ED24892116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76" name="Freeform 31">
              <a:extLst>
                <a:ext uri="{FF2B5EF4-FFF2-40B4-BE49-F238E27FC236}">
                  <a16:creationId xmlns:a16="http://schemas.microsoft.com/office/drawing/2014/main" id="{0F9FDAE7-225B-4072-8907-6EAA06174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77" name="Freeform 32">
              <a:extLst>
                <a:ext uri="{FF2B5EF4-FFF2-40B4-BE49-F238E27FC236}">
                  <a16:creationId xmlns:a16="http://schemas.microsoft.com/office/drawing/2014/main" id="{9D49818B-8EA3-4B41-9783-EFE0C618C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78" name="Freeform 33">
              <a:extLst>
                <a:ext uri="{FF2B5EF4-FFF2-40B4-BE49-F238E27FC236}">
                  <a16:creationId xmlns:a16="http://schemas.microsoft.com/office/drawing/2014/main" id="{01903E65-D822-4457-B0A5-2F4168224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79" name="Freeform 34">
              <a:extLst>
                <a:ext uri="{FF2B5EF4-FFF2-40B4-BE49-F238E27FC236}">
                  <a16:creationId xmlns:a16="http://schemas.microsoft.com/office/drawing/2014/main" id="{A5CF9DAB-75BF-43D9-B1E7-817D1FAA00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80" name="Freeform 35">
              <a:extLst>
                <a:ext uri="{FF2B5EF4-FFF2-40B4-BE49-F238E27FC236}">
                  <a16:creationId xmlns:a16="http://schemas.microsoft.com/office/drawing/2014/main" id="{BB22916D-4BCF-4A4C-8714-A2564D34C3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81" name="Freeform 36">
              <a:extLst>
                <a:ext uri="{FF2B5EF4-FFF2-40B4-BE49-F238E27FC236}">
                  <a16:creationId xmlns:a16="http://schemas.microsoft.com/office/drawing/2014/main" id="{4CD9F734-569E-44E7-BD53-6214E0F18C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82" name="Freeform 37">
              <a:extLst>
                <a:ext uri="{FF2B5EF4-FFF2-40B4-BE49-F238E27FC236}">
                  <a16:creationId xmlns:a16="http://schemas.microsoft.com/office/drawing/2014/main" id="{7A5DAACB-2F42-40C8-BF6A-75B79299F9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83" name="Freeform 38">
              <a:extLst>
                <a:ext uri="{FF2B5EF4-FFF2-40B4-BE49-F238E27FC236}">
                  <a16:creationId xmlns:a16="http://schemas.microsoft.com/office/drawing/2014/main" id="{AD78E0F9-8568-4672-A22F-4ED5B1A96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Título 1">
            <a:extLst>
              <a:ext uri="{FF2B5EF4-FFF2-40B4-BE49-F238E27FC236}">
                <a16:creationId xmlns:a16="http://schemas.microsoft.com/office/drawing/2014/main" id="{066E31DB-DA83-4CA9-811F-CD4CFFE0D706}"/>
              </a:ext>
            </a:extLst>
          </p:cNvPr>
          <p:cNvSpPr>
            <a:spLocks noGrp="1"/>
          </p:cNvSpPr>
          <p:nvPr>
            <p:ph type="title"/>
          </p:nvPr>
        </p:nvSpPr>
        <p:spPr>
          <a:xfrm>
            <a:off x="6359304" y="73930"/>
            <a:ext cx="5021516" cy="1280890"/>
          </a:xfrm>
        </p:spPr>
        <p:txBody>
          <a:bodyPr>
            <a:normAutofit/>
          </a:bodyPr>
          <a:lstStyle/>
          <a:p>
            <a:pPr algn="ctr"/>
            <a:br>
              <a:rPr lang="es-PA" dirty="0"/>
            </a:br>
            <a:r>
              <a:rPr lang="es-PA" dirty="0"/>
              <a:t>CONCLUSIONES</a:t>
            </a:r>
          </a:p>
        </p:txBody>
      </p:sp>
      <p:sp>
        <p:nvSpPr>
          <p:cNvPr id="85" name="Rectangle 84">
            <a:extLst>
              <a:ext uri="{FF2B5EF4-FFF2-40B4-BE49-F238E27FC236}">
                <a16:creationId xmlns:a16="http://schemas.microsoft.com/office/drawing/2014/main" id="{AA5CD610-ED7C-4CED-A9A1-174432C88A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70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87" name="Freeform 11">
            <a:extLst>
              <a:ext uri="{FF2B5EF4-FFF2-40B4-BE49-F238E27FC236}">
                <a16:creationId xmlns:a16="http://schemas.microsoft.com/office/drawing/2014/main" id="{0C4379BF-8C7A-480A-BC36-DA55D92A93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41" name="Imagen 40" descr="Imagen que contiene invertebrado, animal, celentéreo&#10;&#10;Descripción generada con confianza muy alta">
            <a:extLst>
              <a:ext uri="{FF2B5EF4-FFF2-40B4-BE49-F238E27FC236}">
                <a16:creationId xmlns:a16="http://schemas.microsoft.com/office/drawing/2014/main" id="{3138299C-50C6-482C-9678-7E7174F1FB95}"/>
              </a:ext>
            </a:extLst>
          </p:cNvPr>
          <p:cNvPicPr>
            <a:picLocks noChangeAspect="1"/>
          </p:cNvPicPr>
          <p:nvPr/>
        </p:nvPicPr>
        <p:blipFill rotWithShape="1">
          <a:blip r:embed="rId2"/>
          <a:srcRect l="30532" r="29792" b="-2"/>
          <a:stretch/>
        </p:blipFill>
        <p:spPr>
          <a:xfrm>
            <a:off x="-1555" y="1731"/>
            <a:ext cx="4671091" cy="6858000"/>
          </a:xfrm>
          <a:prstGeom prst="rect">
            <a:avLst/>
          </a:prstGeom>
        </p:spPr>
      </p:pic>
      <p:sp>
        <p:nvSpPr>
          <p:cNvPr id="3" name="Marcador de contenido 2">
            <a:extLst>
              <a:ext uri="{FF2B5EF4-FFF2-40B4-BE49-F238E27FC236}">
                <a16:creationId xmlns:a16="http://schemas.microsoft.com/office/drawing/2014/main" id="{991DC1A2-0AC6-4E53-96E6-3305AC2B11DF}"/>
              </a:ext>
            </a:extLst>
          </p:cNvPr>
          <p:cNvSpPr>
            <a:spLocks noGrp="1"/>
          </p:cNvSpPr>
          <p:nvPr>
            <p:ph idx="1"/>
          </p:nvPr>
        </p:nvSpPr>
        <p:spPr>
          <a:xfrm>
            <a:off x="5742411" y="1408386"/>
            <a:ext cx="6087857" cy="4187191"/>
          </a:xfrm>
        </p:spPr>
        <p:txBody>
          <a:bodyPr>
            <a:noAutofit/>
          </a:bodyPr>
          <a:lstStyle/>
          <a:p>
            <a:pPr algn="just">
              <a:lnSpc>
                <a:spcPct val="90000"/>
              </a:lnSpc>
            </a:pPr>
            <a:r>
              <a:rPr lang="es-PA" dirty="0"/>
              <a:t>No fumar es la medida de prevención de más impacto sobre el control de las enfermedades crónicas no transmisibles.</a:t>
            </a:r>
          </a:p>
          <a:p>
            <a:pPr algn="just">
              <a:lnSpc>
                <a:spcPct val="90000"/>
              </a:lnSpc>
            </a:pPr>
            <a:r>
              <a:rPr lang="es-PA" dirty="0"/>
              <a:t>El tabaquismo es un factor de riesgo reconocido independiente en la progresión de la enfermedad renal en la nefropatía diabética y en la enfermedad renal vascular.</a:t>
            </a:r>
          </a:p>
          <a:p>
            <a:pPr algn="just">
              <a:lnSpc>
                <a:spcPct val="90000"/>
              </a:lnSpc>
            </a:pPr>
            <a:r>
              <a:rPr lang="es-PA" dirty="0"/>
              <a:t>El Tabaquismo es un </a:t>
            </a:r>
            <a:r>
              <a:rPr lang="es-PA" b="1" dirty="0"/>
              <a:t>factor de riesgo para todas las etapas de daño renal asociado a la diabetes, </a:t>
            </a:r>
            <a:r>
              <a:rPr lang="es-PA" dirty="0"/>
              <a:t>con aumento de pérdida de proteínas en orina y favoreciendo el inicio de diálisis de forma más precoz.</a:t>
            </a:r>
            <a:br>
              <a:rPr lang="es-PA" dirty="0"/>
            </a:br>
            <a:endParaRPr lang="es-PA" dirty="0"/>
          </a:p>
          <a:p>
            <a:pPr algn="just">
              <a:lnSpc>
                <a:spcPct val="90000"/>
              </a:lnSpc>
            </a:pPr>
            <a:r>
              <a:rPr lang="es-PA" dirty="0"/>
              <a:t>El tabaco es uno de los factores de riesgo renal que podemos eliminar en lo absoluto mediante intervenciones eficaces y orientadas a evitar su consumo en nuestros pacientes y alentar su cesación en los que ya tienen dicha adicción.</a:t>
            </a:r>
          </a:p>
          <a:p>
            <a:pPr algn="just">
              <a:lnSpc>
                <a:spcPct val="90000"/>
              </a:lnSpc>
            </a:pPr>
            <a:endParaRPr lang="es-PA" dirty="0"/>
          </a:p>
        </p:txBody>
      </p:sp>
      <p:sp>
        <p:nvSpPr>
          <p:cNvPr id="4" name="Marcador de fecha 3">
            <a:extLst>
              <a:ext uri="{FF2B5EF4-FFF2-40B4-BE49-F238E27FC236}">
                <a16:creationId xmlns:a16="http://schemas.microsoft.com/office/drawing/2014/main" id="{11751C80-A7B6-4F19-BDE1-AECE0FE19E07}"/>
              </a:ext>
            </a:extLst>
          </p:cNvPr>
          <p:cNvSpPr>
            <a:spLocks noGrp="1"/>
          </p:cNvSpPr>
          <p:nvPr>
            <p:ph type="dt" sz="half" idx="10"/>
          </p:nvPr>
        </p:nvSpPr>
        <p:spPr/>
        <p:txBody>
          <a:bodyPr/>
          <a:lstStyle/>
          <a:p>
            <a:fld id="{5F9081E9-B9FD-482F-A70E-B7CA1B0D70E2}" type="datetime1">
              <a:rPr lang="es-PA" smtClean="0"/>
              <a:t>11/21/2018</a:t>
            </a:fld>
            <a:endParaRPr lang="es-PA"/>
          </a:p>
        </p:txBody>
      </p:sp>
      <p:sp>
        <p:nvSpPr>
          <p:cNvPr id="5" name="Marcador de pie de página 4">
            <a:extLst>
              <a:ext uri="{FF2B5EF4-FFF2-40B4-BE49-F238E27FC236}">
                <a16:creationId xmlns:a16="http://schemas.microsoft.com/office/drawing/2014/main" id="{61D0B4FB-DE4D-4469-90F1-406C4009F979}"/>
              </a:ext>
            </a:extLst>
          </p:cNvPr>
          <p:cNvSpPr>
            <a:spLocks noGrp="1"/>
          </p:cNvSpPr>
          <p:nvPr>
            <p:ph type="ftr" sz="quarter" idx="11"/>
          </p:nvPr>
        </p:nvSpPr>
        <p:spPr/>
        <p:txBody>
          <a:bodyPr/>
          <a:lstStyle/>
          <a:p>
            <a:r>
              <a:rPr lang="es-PA"/>
              <a:t>Dra. Patricia Rivera</a:t>
            </a:r>
          </a:p>
        </p:txBody>
      </p:sp>
      <p:sp>
        <p:nvSpPr>
          <p:cNvPr id="6" name="Marcador de número de diapositiva 5">
            <a:extLst>
              <a:ext uri="{FF2B5EF4-FFF2-40B4-BE49-F238E27FC236}">
                <a16:creationId xmlns:a16="http://schemas.microsoft.com/office/drawing/2014/main" id="{4B114A4A-410E-4A13-A96A-7D23CA08F6A4}"/>
              </a:ext>
            </a:extLst>
          </p:cNvPr>
          <p:cNvSpPr>
            <a:spLocks noGrp="1"/>
          </p:cNvSpPr>
          <p:nvPr>
            <p:ph type="sldNum" sz="quarter" idx="12"/>
          </p:nvPr>
        </p:nvSpPr>
        <p:spPr/>
        <p:txBody>
          <a:bodyPr/>
          <a:lstStyle/>
          <a:p>
            <a:fld id="{014C96AA-0B3D-41D5-A67A-A3741E9B7359}" type="slidenum">
              <a:rPr lang="es-PA" smtClean="0"/>
              <a:t>21</a:t>
            </a:fld>
            <a:endParaRPr lang="es-PA"/>
          </a:p>
        </p:txBody>
      </p:sp>
    </p:spTree>
    <p:extLst>
      <p:ext uri="{BB962C8B-B14F-4D97-AF65-F5344CB8AC3E}">
        <p14:creationId xmlns:p14="http://schemas.microsoft.com/office/powerpoint/2010/main" val="37157743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A44C337-3893-4B29-A265-B1329150B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2" name="Group 11">
            <a:extLst>
              <a:ext uri="{FF2B5EF4-FFF2-40B4-BE49-F238E27FC236}">
                <a16:creationId xmlns:a16="http://schemas.microsoft.com/office/drawing/2014/main" id="{81E0B358-1267-4844-8B3D-B7A279B4175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36169" y="228600"/>
            <a:ext cx="2851523" cy="6638625"/>
            <a:chOff x="2487613" y="285750"/>
            <a:chExt cx="2428875" cy="5654676"/>
          </a:xfrm>
        </p:grpSpPr>
        <p:sp>
          <p:nvSpPr>
            <p:cNvPr id="13" name="Freeform 11">
              <a:extLst>
                <a:ext uri="{FF2B5EF4-FFF2-40B4-BE49-F238E27FC236}">
                  <a16:creationId xmlns:a16="http://schemas.microsoft.com/office/drawing/2014/main" id="{B24AA06A-F1A5-4BB3-9486-9AE7A53B3F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47" name="Freeform 12">
              <a:extLst>
                <a:ext uri="{FF2B5EF4-FFF2-40B4-BE49-F238E27FC236}">
                  <a16:creationId xmlns:a16="http://schemas.microsoft.com/office/drawing/2014/main" id="{BDF97590-C600-44CB-9303-4A3679F51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5" name="Freeform 13">
              <a:extLst>
                <a:ext uri="{FF2B5EF4-FFF2-40B4-BE49-F238E27FC236}">
                  <a16:creationId xmlns:a16="http://schemas.microsoft.com/office/drawing/2014/main" id="{A9BBE156-3FFA-4DC4-8468-35BD28DDC6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6" name="Freeform 14">
              <a:extLst>
                <a:ext uri="{FF2B5EF4-FFF2-40B4-BE49-F238E27FC236}">
                  <a16:creationId xmlns:a16="http://schemas.microsoft.com/office/drawing/2014/main" id="{F7960DE5-3810-4B1E-B1E2-3BAFEA91E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7" name="Freeform 15">
              <a:extLst>
                <a:ext uri="{FF2B5EF4-FFF2-40B4-BE49-F238E27FC236}">
                  <a16:creationId xmlns:a16="http://schemas.microsoft.com/office/drawing/2014/main" id="{359E957C-CE11-446F-8AA7-B3E98390B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8" name="Freeform 16">
              <a:extLst>
                <a:ext uri="{FF2B5EF4-FFF2-40B4-BE49-F238E27FC236}">
                  <a16:creationId xmlns:a16="http://schemas.microsoft.com/office/drawing/2014/main" id="{A3E9FE34-CA9E-4443-BEBF-D1B9A1C6C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9" name="Freeform 17">
              <a:extLst>
                <a:ext uri="{FF2B5EF4-FFF2-40B4-BE49-F238E27FC236}">
                  <a16:creationId xmlns:a16="http://schemas.microsoft.com/office/drawing/2014/main" id="{4F39D814-8A48-4509-BDEB-826F10659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0" name="Freeform 18">
              <a:extLst>
                <a:ext uri="{FF2B5EF4-FFF2-40B4-BE49-F238E27FC236}">
                  <a16:creationId xmlns:a16="http://schemas.microsoft.com/office/drawing/2014/main" id="{8C6D08C0-8C49-4B87-9CF4-A1F08714FA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1" name="Freeform 19">
              <a:extLst>
                <a:ext uri="{FF2B5EF4-FFF2-40B4-BE49-F238E27FC236}">
                  <a16:creationId xmlns:a16="http://schemas.microsoft.com/office/drawing/2014/main" id="{308C612B-4C0D-4863-B9CD-F86ABAA1B2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2" name="Freeform 20">
              <a:extLst>
                <a:ext uri="{FF2B5EF4-FFF2-40B4-BE49-F238E27FC236}">
                  <a16:creationId xmlns:a16="http://schemas.microsoft.com/office/drawing/2014/main" id="{600B1EC8-1B55-4390-A183-C33B5E2273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3" name="Freeform 21">
              <a:extLst>
                <a:ext uri="{FF2B5EF4-FFF2-40B4-BE49-F238E27FC236}">
                  <a16:creationId xmlns:a16="http://schemas.microsoft.com/office/drawing/2014/main" id="{1790A225-91E1-4BE5-A801-5F1E32721C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4" name="Freeform 22">
              <a:extLst>
                <a:ext uri="{FF2B5EF4-FFF2-40B4-BE49-F238E27FC236}">
                  <a16:creationId xmlns:a16="http://schemas.microsoft.com/office/drawing/2014/main" id="{DFFC46A2-6BBF-47FD-BC17-5EE1DF7CB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6" name="Group 25">
            <a:extLst>
              <a:ext uri="{FF2B5EF4-FFF2-40B4-BE49-F238E27FC236}">
                <a16:creationId xmlns:a16="http://schemas.microsoft.com/office/drawing/2014/main" id="{AF44CA9C-80E8-44E1-A79C-D6EBFC73BC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7117" y="-786"/>
            <a:ext cx="2356675" cy="6854040"/>
            <a:chOff x="6627813" y="194833"/>
            <a:chExt cx="1952625" cy="5678918"/>
          </a:xfrm>
        </p:grpSpPr>
        <p:sp>
          <p:nvSpPr>
            <p:cNvPr id="27" name="Freeform 27">
              <a:extLst>
                <a:ext uri="{FF2B5EF4-FFF2-40B4-BE49-F238E27FC236}">
                  <a16:creationId xmlns:a16="http://schemas.microsoft.com/office/drawing/2014/main" id="{8CB9417F-98D9-4998-B00B-A5932E4C7D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8" name="Freeform 28">
              <a:extLst>
                <a:ext uri="{FF2B5EF4-FFF2-40B4-BE49-F238E27FC236}">
                  <a16:creationId xmlns:a16="http://schemas.microsoft.com/office/drawing/2014/main" id="{FA79AA3D-583E-4A1E-AF7E-CBD980F59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9" name="Freeform 29">
              <a:extLst>
                <a:ext uri="{FF2B5EF4-FFF2-40B4-BE49-F238E27FC236}">
                  <a16:creationId xmlns:a16="http://schemas.microsoft.com/office/drawing/2014/main" id="{D80C9F17-A6B2-4A12-BC77-F84264A669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0" name="Freeform 30">
              <a:extLst>
                <a:ext uri="{FF2B5EF4-FFF2-40B4-BE49-F238E27FC236}">
                  <a16:creationId xmlns:a16="http://schemas.microsoft.com/office/drawing/2014/main" id="{949C9A53-ED97-44CE-BDD5-ED24892116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1" name="Freeform 31">
              <a:extLst>
                <a:ext uri="{FF2B5EF4-FFF2-40B4-BE49-F238E27FC236}">
                  <a16:creationId xmlns:a16="http://schemas.microsoft.com/office/drawing/2014/main" id="{0F9FDAE7-225B-4072-8907-6EAA06174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2" name="Freeform 32">
              <a:extLst>
                <a:ext uri="{FF2B5EF4-FFF2-40B4-BE49-F238E27FC236}">
                  <a16:creationId xmlns:a16="http://schemas.microsoft.com/office/drawing/2014/main" id="{9D49818B-8EA3-4B41-9783-EFE0C618C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3" name="Freeform 33">
              <a:extLst>
                <a:ext uri="{FF2B5EF4-FFF2-40B4-BE49-F238E27FC236}">
                  <a16:creationId xmlns:a16="http://schemas.microsoft.com/office/drawing/2014/main" id="{01903E65-D822-4457-B0A5-2F4168224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4" name="Freeform 34">
              <a:extLst>
                <a:ext uri="{FF2B5EF4-FFF2-40B4-BE49-F238E27FC236}">
                  <a16:creationId xmlns:a16="http://schemas.microsoft.com/office/drawing/2014/main" id="{A5CF9DAB-75BF-43D9-B1E7-817D1FAA00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5" name="Freeform 35">
              <a:extLst>
                <a:ext uri="{FF2B5EF4-FFF2-40B4-BE49-F238E27FC236}">
                  <a16:creationId xmlns:a16="http://schemas.microsoft.com/office/drawing/2014/main" id="{BB22916D-4BCF-4A4C-8714-A2564D34C3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6" name="Freeform 36">
              <a:extLst>
                <a:ext uri="{FF2B5EF4-FFF2-40B4-BE49-F238E27FC236}">
                  <a16:creationId xmlns:a16="http://schemas.microsoft.com/office/drawing/2014/main" id="{4CD9F734-569E-44E7-BD53-6214E0F18C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7" name="Freeform 37">
              <a:extLst>
                <a:ext uri="{FF2B5EF4-FFF2-40B4-BE49-F238E27FC236}">
                  <a16:creationId xmlns:a16="http://schemas.microsoft.com/office/drawing/2014/main" id="{7A5DAACB-2F42-40C8-BF6A-75B79299F9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8" name="Freeform 38">
              <a:extLst>
                <a:ext uri="{FF2B5EF4-FFF2-40B4-BE49-F238E27FC236}">
                  <a16:creationId xmlns:a16="http://schemas.microsoft.com/office/drawing/2014/main" id="{AD78E0F9-8568-4672-A22F-4ED5B1A96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Título 1">
            <a:extLst>
              <a:ext uri="{FF2B5EF4-FFF2-40B4-BE49-F238E27FC236}">
                <a16:creationId xmlns:a16="http://schemas.microsoft.com/office/drawing/2014/main" id="{B3355FF3-E07E-4268-89C6-8BF5F669C5A9}"/>
              </a:ext>
            </a:extLst>
          </p:cNvPr>
          <p:cNvSpPr>
            <a:spLocks noGrp="1"/>
          </p:cNvSpPr>
          <p:nvPr>
            <p:ph type="title"/>
          </p:nvPr>
        </p:nvSpPr>
        <p:spPr>
          <a:xfrm>
            <a:off x="6483096" y="624110"/>
            <a:ext cx="5021516" cy="1280890"/>
          </a:xfrm>
        </p:spPr>
        <p:txBody>
          <a:bodyPr>
            <a:normAutofit/>
          </a:bodyPr>
          <a:lstStyle/>
          <a:p>
            <a:pPr algn="ctr"/>
            <a:br>
              <a:rPr lang="es-PA" dirty="0"/>
            </a:br>
            <a:r>
              <a:rPr lang="es-PA" dirty="0"/>
              <a:t>PARA LEVAR</a:t>
            </a:r>
          </a:p>
        </p:txBody>
      </p:sp>
      <p:sp>
        <p:nvSpPr>
          <p:cNvPr id="40" name="Rectangle 39">
            <a:extLst>
              <a:ext uri="{FF2B5EF4-FFF2-40B4-BE49-F238E27FC236}">
                <a16:creationId xmlns:a16="http://schemas.microsoft.com/office/drawing/2014/main" id="{AA5CD610-ED7C-4CED-A9A1-174432C88A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70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2" name="Freeform 11">
            <a:extLst>
              <a:ext uri="{FF2B5EF4-FFF2-40B4-BE49-F238E27FC236}">
                <a16:creationId xmlns:a16="http://schemas.microsoft.com/office/drawing/2014/main" id="{0C4379BF-8C7A-480A-BC36-DA55D92A93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5" name="Imagen 4">
            <a:extLst>
              <a:ext uri="{FF2B5EF4-FFF2-40B4-BE49-F238E27FC236}">
                <a16:creationId xmlns:a16="http://schemas.microsoft.com/office/drawing/2014/main" id="{70331961-1FC8-4E4B-A7B4-08AE655B9887}"/>
              </a:ext>
            </a:extLst>
          </p:cNvPr>
          <p:cNvPicPr>
            <a:picLocks noChangeAspect="1"/>
          </p:cNvPicPr>
          <p:nvPr/>
        </p:nvPicPr>
        <p:blipFill rotWithShape="1">
          <a:blip r:embed="rId2">
            <a:extLst>
              <a:ext uri="{28A0092B-C50C-407E-A947-70E740481C1C}">
                <a14:useLocalDpi xmlns:a14="http://schemas.microsoft.com/office/drawing/2010/main" val="0"/>
              </a:ext>
            </a:extLst>
          </a:blip>
          <a:srcRect l="19328" r="40656"/>
          <a:stretch/>
        </p:blipFill>
        <p:spPr>
          <a:xfrm>
            <a:off x="-1555" y="1731"/>
            <a:ext cx="4671091" cy="6858000"/>
          </a:xfrm>
          <a:prstGeom prst="rect">
            <a:avLst/>
          </a:prstGeom>
        </p:spPr>
      </p:pic>
      <p:sp>
        <p:nvSpPr>
          <p:cNvPr id="3" name="Marcador de contenido 2">
            <a:extLst>
              <a:ext uri="{FF2B5EF4-FFF2-40B4-BE49-F238E27FC236}">
                <a16:creationId xmlns:a16="http://schemas.microsoft.com/office/drawing/2014/main" id="{D5E3D877-49C2-43C5-8004-3A9C0B2A9478}"/>
              </a:ext>
            </a:extLst>
          </p:cNvPr>
          <p:cNvSpPr>
            <a:spLocks noGrp="1"/>
          </p:cNvSpPr>
          <p:nvPr>
            <p:ph idx="1"/>
          </p:nvPr>
        </p:nvSpPr>
        <p:spPr>
          <a:xfrm>
            <a:off x="6438191" y="2133600"/>
            <a:ext cx="5066419" cy="3777622"/>
          </a:xfrm>
        </p:spPr>
        <p:txBody>
          <a:bodyPr>
            <a:normAutofit/>
          </a:bodyPr>
          <a:lstStyle/>
          <a:p>
            <a:pPr algn="just"/>
            <a:r>
              <a:rPr lang="es-PA" b="1" dirty="0"/>
              <a:t>Dejar de fumar debe ser una medida a implementar de inmediato, </a:t>
            </a:r>
            <a:r>
              <a:rPr lang="es-PA" dirty="0"/>
              <a:t>ya que es sin duda la estrategia más rentable y beneficiosa para la prevención enfermedad renal crónica, enfermedad renal terminal, y la morbilidad y mortalidad por eventos cardiovasculares en pacientes renales.</a:t>
            </a:r>
          </a:p>
          <a:p>
            <a:pPr algn="just"/>
            <a:r>
              <a:rPr lang="es-PA" dirty="0"/>
              <a:t>Los médicos de atención primaria y los nefrólogos tenemos que invertir más esfuerzos para </a:t>
            </a:r>
            <a:r>
              <a:rPr lang="es-PA" b="1" dirty="0"/>
              <a:t>motivar a los pacientes a dejar de fumar</a:t>
            </a:r>
            <a:r>
              <a:rPr lang="es-PA" dirty="0"/>
              <a:t>.</a:t>
            </a:r>
          </a:p>
        </p:txBody>
      </p:sp>
      <p:sp>
        <p:nvSpPr>
          <p:cNvPr id="4" name="Marcador de fecha 3">
            <a:extLst>
              <a:ext uri="{FF2B5EF4-FFF2-40B4-BE49-F238E27FC236}">
                <a16:creationId xmlns:a16="http://schemas.microsoft.com/office/drawing/2014/main" id="{EEC601B7-FDC2-4D84-BD16-4977A368B45B}"/>
              </a:ext>
            </a:extLst>
          </p:cNvPr>
          <p:cNvSpPr>
            <a:spLocks noGrp="1"/>
          </p:cNvSpPr>
          <p:nvPr>
            <p:ph type="dt" sz="half" idx="10"/>
          </p:nvPr>
        </p:nvSpPr>
        <p:spPr/>
        <p:txBody>
          <a:bodyPr/>
          <a:lstStyle/>
          <a:p>
            <a:fld id="{802F0564-EE7B-463A-AE1C-CF42B6EBB303}" type="datetime1">
              <a:rPr lang="es-PA" smtClean="0"/>
              <a:t>11/21/2018</a:t>
            </a:fld>
            <a:endParaRPr lang="es-PA"/>
          </a:p>
        </p:txBody>
      </p:sp>
      <p:sp>
        <p:nvSpPr>
          <p:cNvPr id="6" name="Marcador de pie de página 5">
            <a:extLst>
              <a:ext uri="{FF2B5EF4-FFF2-40B4-BE49-F238E27FC236}">
                <a16:creationId xmlns:a16="http://schemas.microsoft.com/office/drawing/2014/main" id="{24EFA8AD-8388-4FB6-881F-5BCBD7D1284A}"/>
              </a:ext>
            </a:extLst>
          </p:cNvPr>
          <p:cNvSpPr>
            <a:spLocks noGrp="1"/>
          </p:cNvSpPr>
          <p:nvPr>
            <p:ph type="ftr" sz="quarter" idx="11"/>
          </p:nvPr>
        </p:nvSpPr>
        <p:spPr/>
        <p:txBody>
          <a:bodyPr/>
          <a:lstStyle/>
          <a:p>
            <a:r>
              <a:rPr lang="es-PA"/>
              <a:t>Dra. Patricia Rivera</a:t>
            </a:r>
          </a:p>
        </p:txBody>
      </p:sp>
      <p:sp>
        <p:nvSpPr>
          <p:cNvPr id="7" name="Marcador de número de diapositiva 6">
            <a:extLst>
              <a:ext uri="{FF2B5EF4-FFF2-40B4-BE49-F238E27FC236}">
                <a16:creationId xmlns:a16="http://schemas.microsoft.com/office/drawing/2014/main" id="{059B273C-7088-4DC1-96BE-EF1F9231D1AF}"/>
              </a:ext>
            </a:extLst>
          </p:cNvPr>
          <p:cNvSpPr>
            <a:spLocks noGrp="1"/>
          </p:cNvSpPr>
          <p:nvPr>
            <p:ph type="sldNum" sz="quarter" idx="12"/>
          </p:nvPr>
        </p:nvSpPr>
        <p:spPr/>
        <p:txBody>
          <a:bodyPr/>
          <a:lstStyle/>
          <a:p>
            <a:fld id="{014C96AA-0B3D-41D5-A67A-A3741E9B7359}" type="slidenum">
              <a:rPr lang="es-PA" smtClean="0"/>
              <a:t>22</a:t>
            </a:fld>
            <a:endParaRPr lang="es-PA"/>
          </a:p>
        </p:txBody>
      </p:sp>
    </p:spTree>
    <p:extLst>
      <p:ext uri="{BB962C8B-B14F-4D97-AF65-F5344CB8AC3E}">
        <p14:creationId xmlns:p14="http://schemas.microsoft.com/office/powerpoint/2010/main" val="5699175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9"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0"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1"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2"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3"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4"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5"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6"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7"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8"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9"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0"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2" name="Group 21">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3"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4"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5"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6"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7"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8"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29"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0"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1"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2"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3"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4"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6" name="Rectangle 35">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8" name="Freeform 6">
            <a:extLst>
              <a:ext uri="{FF2B5EF4-FFF2-40B4-BE49-F238E27FC236}">
                <a16:creationId xmlns:a16="http://schemas.microsoft.com/office/drawing/2014/main" id="{3623DEAC-F39C-45D6-86DC-1033F6429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40" name="Rectangle 39">
            <a:extLst>
              <a:ext uri="{FF2B5EF4-FFF2-40B4-BE49-F238E27FC236}">
                <a16:creationId xmlns:a16="http://schemas.microsoft.com/office/drawing/2014/main" id="{A692209D-B607-46C3-8560-07AF722916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94874638-CF15-4908-BC4B-4908744D0B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ítulo 1">
            <a:extLst>
              <a:ext uri="{FF2B5EF4-FFF2-40B4-BE49-F238E27FC236}">
                <a16:creationId xmlns:a16="http://schemas.microsoft.com/office/drawing/2014/main" id="{974AC2AF-A9A8-46EF-B7F2-8B25723D12D1}"/>
              </a:ext>
            </a:extLst>
          </p:cNvPr>
          <p:cNvSpPr>
            <a:spLocks noGrp="1"/>
          </p:cNvSpPr>
          <p:nvPr>
            <p:ph type="title"/>
          </p:nvPr>
        </p:nvSpPr>
        <p:spPr>
          <a:xfrm>
            <a:off x="540279" y="967417"/>
            <a:ext cx="3778870" cy="3943250"/>
          </a:xfrm>
        </p:spPr>
        <p:txBody>
          <a:bodyPr vert="horz" lIns="91440" tIns="45720" rIns="91440" bIns="45720" rtlCol="0" anchor="b">
            <a:normAutofit/>
          </a:bodyPr>
          <a:lstStyle/>
          <a:p>
            <a:br>
              <a:rPr lang="en-US" sz="4000" dirty="0">
                <a:solidFill>
                  <a:srgbClr val="FEFFFF"/>
                </a:solidFill>
              </a:rPr>
            </a:br>
            <a:r>
              <a:rPr lang="en-US" sz="4000" dirty="0">
                <a:solidFill>
                  <a:srgbClr val="FEFFFF"/>
                </a:solidFill>
              </a:rPr>
              <a:t>BIBLIOGRAFIA</a:t>
            </a:r>
          </a:p>
        </p:txBody>
      </p:sp>
      <p:sp>
        <p:nvSpPr>
          <p:cNvPr id="44" name="Freeform 5">
            <a:extLst>
              <a:ext uri="{FF2B5EF4-FFF2-40B4-BE49-F238E27FC236}">
                <a16:creationId xmlns:a16="http://schemas.microsoft.com/office/drawing/2014/main" id="{5F1B8348-CD6E-4561-A704-C232D9A2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pic>
        <p:nvPicPr>
          <p:cNvPr id="3" name="Imagen 2">
            <a:extLst>
              <a:ext uri="{FF2B5EF4-FFF2-40B4-BE49-F238E27FC236}">
                <a16:creationId xmlns:a16="http://schemas.microsoft.com/office/drawing/2014/main" id="{528B1249-D9ED-4559-B5DC-BA6C85AF764E}"/>
              </a:ext>
            </a:extLst>
          </p:cNvPr>
          <p:cNvPicPr>
            <a:picLocks noChangeAspect="1"/>
          </p:cNvPicPr>
          <p:nvPr/>
        </p:nvPicPr>
        <p:blipFill rotWithShape="1">
          <a:blip r:embed="rId2"/>
          <a:srcRect l="19897" t="31374" r="18998" b="12601"/>
          <a:stretch/>
        </p:blipFill>
        <p:spPr>
          <a:xfrm>
            <a:off x="5027944" y="1022108"/>
            <a:ext cx="3757092" cy="2437534"/>
          </a:xfrm>
          <a:prstGeom prst="rect">
            <a:avLst/>
          </a:prstGeom>
          <a:ln w="228600" cap="sq" cmpd="thickThin">
            <a:solidFill>
              <a:srgbClr val="000000"/>
            </a:solidFill>
            <a:prstDash val="solid"/>
            <a:miter lim="800000"/>
          </a:ln>
          <a:effectLst>
            <a:innerShdw blurRad="76200">
              <a:srgbClr val="000000"/>
            </a:innerShdw>
          </a:effectLst>
        </p:spPr>
      </p:pic>
      <p:pic>
        <p:nvPicPr>
          <p:cNvPr id="4" name="Imagen 3">
            <a:extLst>
              <a:ext uri="{FF2B5EF4-FFF2-40B4-BE49-F238E27FC236}">
                <a16:creationId xmlns:a16="http://schemas.microsoft.com/office/drawing/2014/main" id="{4B348357-7EE1-4C9F-AA04-1D7C3D4D0871}"/>
              </a:ext>
            </a:extLst>
          </p:cNvPr>
          <p:cNvPicPr>
            <a:picLocks noChangeAspect="1"/>
          </p:cNvPicPr>
          <p:nvPr/>
        </p:nvPicPr>
        <p:blipFill rotWithShape="1">
          <a:blip r:embed="rId3"/>
          <a:srcRect l="2143" t="26279" r="51250" b="38647"/>
          <a:stretch/>
        </p:blipFill>
        <p:spPr>
          <a:xfrm>
            <a:off x="9332681" y="534572"/>
            <a:ext cx="2502280" cy="2040471"/>
          </a:xfrm>
          <a:prstGeom prst="rect">
            <a:avLst/>
          </a:prstGeom>
          <a:ln w="228600" cap="sq" cmpd="thickThin">
            <a:solidFill>
              <a:srgbClr val="000000"/>
            </a:solidFill>
            <a:prstDash val="solid"/>
            <a:miter lim="800000"/>
          </a:ln>
          <a:effectLst>
            <a:innerShdw blurRad="76200">
              <a:srgbClr val="000000"/>
            </a:innerShdw>
          </a:effectLst>
        </p:spPr>
      </p:pic>
      <p:pic>
        <p:nvPicPr>
          <p:cNvPr id="37" name="Imagen 36" descr="Imagen que contiene captura de pantalla&#10;&#10;Descripción generada con confianza muy alta">
            <a:extLst>
              <a:ext uri="{FF2B5EF4-FFF2-40B4-BE49-F238E27FC236}">
                <a16:creationId xmlns:a16="http://schemas.microsoft.com/office/drawing/2014/main" id="{0ABDEC1A-9AF8-4AE1-92A2-551EEFF0DAAF}"/>
              </a:ext>
            </a:extLst>
          </p:cNvPr>
          <p:cNvPicPr>
            <a:picLocks noChangeAspect="1"/>
          </p:cNvPicPr>
          <p:nvPr/>
        </p:nvPicPr>
        <p:blipFill rotWithShape="1">
          <a:blip r:embed="rId4"/>
          <a:srcRect l="23538" t="22346" r="24308" b="17317"/>
          <a:stretch/>
        </p:blipFill>
        <p:spPr>
          <a:xfrm>
            <a:off x="5658845" y="4017868"/>
            <a:ext cx="3421967" cy="2226868"/>
          </a:xfrm>
          <a:prstGeom prst="rect">
            <a:avLst/>
          </a:prstGeom>
          <a:ln w="228600" cap="sq" cmpd="thickThin">
            <a:solidFill>
              <a:srgbClr val="000000"/>
            </a:solidFill>
            <a:prstDash val="solid"/>
            <a:miter lim="800000"/>
          </a:ln>
          <a:effectLst>
            <a:innerShdw blurRad="76200">
              <a:srgbClr val="000000"/>
            </a:innerShdw>
          </a:effectLst>
        </p:spPr>
      </p:pic>
      <p:pic>
        <p:nvPicPr>
          <p:cNvPr id="39" name="Imagen 38" descr="Imagen que contiene captura de pantalla&#10;&#10;Descripción generada con confianza muy alta">
            <a:extLst>
              <a:ext uri="{FF2B5EF4-FFF2-40B4-BE49-F238E27FC236}">
                <a16:creationId xmlns:a16="http://schemas.microsoft.com/office/drawing/2014/main" id="{0668B9DE-2841-41C4-AD8C-E2736E84C2EA}"/>
              </a:ext>
            </a:extLst>
          </p:cNvPr>
          <p:cNvPicPr>
            <a:picLocks noChangeAspect="1"/>
          </p:cNvPicPr>
          <p:nvPr/>
        </p:nvPicPr>
        <p:blipFill rotWithShape="1">
          <a:blip r:embed="rId5"/>
          <a:srcRect l="28269" t="10964" r="27654" b="5619"/>
          <a:stretch/>
        </p:blipFill>
        <p:spPr>
          <a:xfrm>
            <a:off x="9602559" y="3351083"/>
            <a:ext cx="2263213" cy="2960021"/>
          </a:xfrm>
          <a:prstGeom prst="rect">
            <a:avLst/>
          </a:prstGeom>
          <a:ln w="228600" cap="sq" cmpd="thickThin">
            <a:solidFill>
              <a:srgbClr val="000000"/>
            </a:solidFill>
            <a:prstDash val="solid"/>
            <a:miter lim="800000"/>
          </a:ln>
          <a:effectLst>
            <a:innerShdw blurRad="76200">
              <a:srgbClr val="000000"/>
            </a:innerShdw>
          </a:effectLst>
        </p:spPr>
      </p:pic>
      <p:sp>
        <p:nvSpPr>
          <p:cNvPr id="5" name="Marcador de fecha 4">
            <a:extLst>
              <a:ext uri="{FF2B5EF4-FFF2-40B4-BE49-F238E27FC236}">
                <a16:creationId xmlns:a16="http://schemas.microsoft.com/office/drawing/2014/main" id="{CBE68E06-D775-4926-8BED-8AEF09A3443C}"/>
              </a:ext>
            </a:extLst>
          </p:cNvPr>
          <p:cNvSpPr>
            <a:spLocks noGrp="1"/>
          </p:cNvSpPr>
          <p:nvPr>
            <p:ph type="dt" sz="half" idx="10"/>
          </p:nvPr>
        </p:nvSpPr>
        <p:spPr/>
        <p:txBody>
          <a:bodyPr/>
          <a:lstStyle/>
          <a:p>
            <a:fld id="{B5917159-A8C8-42C2-ADB1-B06C301434C5}" type="datetime1">
              <a:rPr lang="es-PA" smtClean="0"/>
              <a:t>11/21/2018</a:t>
            </a:fld>
            <a:endParaRPr lang="es-PA"/>
          </a:p>
        </p:txBody>
      </p:sp>
      <p:sp>
        <p:nvSpPr>
          <p:cNvPr id="6" name="Marcador de pie de página 5">
            <a:extLst>
              <a:ext uri="{FF2B5EF4-FFF2-40B4-BE49-F238E27FC236}">
                <a16:creationId xmlns:a16="http://schemas.microsoft.com/office/drawing/2014/main" id="{8B7010E8-D41B-44A3-84EF-824872363B42}"/>
              </a:ext>
            </a:extLst>
          </p:cNvPr>
          <p:cNvSpPr>
            <a:spLocks noGrp="1"/>
          </p:cNvSpPr>
          <p:nvPr>
            <p:ph type="ftr" sz="quarter" idx="11"/>
          </p:nvPr>
        </p:nvSpPr>
        <p:spPr/>
        <p:txBody>
          <a:bodyPr/>
          <a:lstStyle/>
          <a:p>
            <a:r>
              <a:rPr lang="es-PA"/>
              <a:t>Dra. Patricia Rivera</a:t>
            </a:r>
          </a:p>
        </p:txBody>
      </p:sp>
      <p:sp>
        <p:nvSpPr>
          <p:cNvPr id="7" name="Marcador de número de diapositiva 6">
            <a:extLst>
              <a:ext uri="{FF2B5EF4-FFF2-40B4-BE49-F238E27FC236}">
                <a16:creationId xmlns:a16="http://schemas.microsoft.com/office/drawing/2014/main" id="{5BC75CF8-58BA-4542-8CB3-F7C7F83DB85E}"/>
              </a:ext>
            </a:extLst>
          </p:cNvPr>
          <p:cNvSpPr>
            <a:spLocks noGrp="1"/>
          </p:cNvSpPr>
          <p:nvPr>
            <p:ph type="sldNum" sz="quarter" idx="12"/>
          </p:nvPr>
        </p:nvSpPr>
        <p:spPr/>
        <p:txBody>
          <a:bodyPr/>
          <a:lstStyle/>
          <a:p>
            <a:fld id="{014C96AA-0B3D-41D5-A67A-A3741E9B7359}" type="slidenum">
              <a:rPr lang="es-PA" smtClean="0"/>
              <a:t>23</a:t>
            </a:fld>
            <a:endParaRPr lang="es-PA"/>
          </a:p>
        </p:txBody>
      </p:sp>
    </p:spTree>
    <p:extLst>
      <p:ext uri="{BB962C8B-B14F-4D97-AF65-F5344CB8AC3E}">
        <p14:creationId xmlns:p14="http://schemas.microsoft.com/office/powerpoint/2010/main" val="12889987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2"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5"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7"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8"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9"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2"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3"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5" name="Group 24">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6"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7"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8"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9"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0"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1"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2"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3"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4"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5"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6"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7"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9" name="Rectangle 38">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1" name="Freeform 6">
            <a:extLst>
              <a:ext uri="{FF2B5EF4-FFF2-40B4-BE49-F238E27FC236}">
                <a16:creationId xmlns:a16="http://schemas.microsoft.com/office/drawing/2014/main" id="{3623DEAC-F39C-45D6-86DC-1033F6429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43" name="Rectangle 42">
            <a:extLst>
              <a:ext uri="{FF2B5EF4-FFF2-40B4-BE49-F238E27FC236}">
                <a16:creationId xmlns:a16="http://schemas.microsoft.com/office/drawing/2014/main" id="{A692209D-B607-46C3-8560-07AF722916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94874638-CF15-4908-BC4B-4908744D0B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ítulo 1">
            <a:extLst>
              <a:ext uri="{FF2B5EF4-FFF2-40B4-BE49-F238E27FC236}">
                <a16:creationId xmlns:a16="http://schemas.microsoft.com/office/drawing/2014/main" id="{9F15B85C-D366-4C62-A516-118E1AF0E111}"/>
              </a:ext>
            </a:extLst>
          </p:cNvPr>
          <p:cNvSpPr>
            <a:spLocks noGrp="1"/>
          </p:cNvSpPr>
          <p:nvPr>
            <p:ph type="title"/>
          </p:nvPr>
        </p:nvSpPr>
        <p:spPr>
          <a:xfrm>
            <a:off x="540279" y="967417"/>
            <a:ext cx="3778870" cy="3943250"/>
          </a:xfrm>
        </p:spPr>
        <p:txBody>
          <a:bodyPr vert="horz" lIns="91440" tIns="45720" rIns="91440" bIns="45720" rtlCol="0" anchor="b">
            <a:normAutofit/>
          </a:bodyPr>
          <a:lstStyle/>
          <a:p>
            <a:pPr algn="ctr"/>
            <a:r>
              <a:rPr lang="en-US" sz="4000" dirty="0">
                <a:solidFill>
                  <a:srgbClr val="FEFFFF"/>
                </a:solidFill>
              </a:rPr>
              <a:t>MUCHAS GRACIAS</a:t>
            </a:r>
          </a:p>
        </p:txBody>
      </p:sp>
      <p:sp>
        <p:nvSpPr>
          <p:cNvPr id="47" name="Freeform 5">
            <a:extLst>
              <a:ext uri="{FF2B5EF4-FFF2-40B4-BE49-F238E27FC236}">
                <a16:creationId xmlns:a16="http://schemas.microsoft.com/office/drawing/2014/main" id="{5F1B8348-CD6E-4561-A704-C232D9A2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 name="Marcador de número de diapositiva 4">
            <a:extLst>
              <a:ext uri="{FF2B5EF4-FFF2-40B4-BE49-F238E27FC236}">
                <a16:creationId xmlns:a16="http://schemas.microsoft.com/office/drawing/2014/main" id="{68E51C1C-E741-4B1E-B783-320D386E2704}"/>
              </a:ext>
            </a:extLst>
          </p:cNvPr>
          <p:cNvSpPr>
            <a:spLocks noGrp="1"/>
          </p:cNvSpPr>
          <p:nvPr>
            <p:ph type="sldNum" sz="quarter" idx="12"/>
          </p:nvPr>
        </p:nvSpPr>
        <p:spPr>
          <a:xfrm>
            <a:off x="4242486" y="5202719"/>
            <a:ext cx="650510" cy="517624"/>
          </a:xfrm>
        </p:spPr>
        <p:txBody>
          <a:bodyPr vert="horz" lIns="91440" tIns="45720" rIns="91440" bIns="45720" rtlCol="0" anchor="ctr">
            <a:normAutofit/>
          </a:bodyPr>
          <a:lstStyle/>
          <a:p>
            <a:pPr defTabSz="914400">
              <a:spcAft>
                <a:spcPts val="600"/>
              </a:spcAft>
            </a:pPr>
            <a:fld id="{014C96AA-0B3D-41D5-A67A-A3741E9B7359}" type="slidenum">
              <a:rPr lang="en-US" smtClean="0"/>
              <a:pPr defTabSz="914400">
                <a:spcAft>
                  <a:spcPts val="600"/>
                </a:spcAft>
              </a:pPr>
              <a:t>24</a:t>
            </a:fld>
            <a:endParaRPr lang="en-US"/>
          </a:p>
        </p:txBody>
      </p:sp>
      <p:pic>
        <p:nvPicPr>
          <p:cNvPr id="6" name="Picture 1" descr="C:\Users\Jermaine Tomlinson\AppData\Local\Microsoft\Windows\INetCache\Content.Word\IMG-20170710-WA0005[6232].jpg">
            <a:extLst>
              <a:ext uri="{FF2B5EF4-FFF2-40B4-BE49-F238E27FC236}">
                <a16:creationId xmlns:a16="http://schemas.microsoft.com/office/drawing/2014/main" id="{D6306BE1-9B3F-442A-B2B4-948FAF9B785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83794" y="1447058"/>
            <a:ext cx="5824474" cy="3339095"/>
          </a:xfrm>
          <a:prstGeom prst="rect">
            <a:avLst/>
          </a:prstGeom>
          <a:noFill/>
        </p:spPr>
      </p:pic>
      <p:sp>
        <p:nvSpPr>
          <p:cNvPr id="4" name="Marcador de pie de página 3">
            <a:extLst>
              <a:ext uri="{FF2B5EF4-FFF2-40B4-BE49-F238E27FC236}">
                <a16:creationId xmlns:a16="http://schemas.microsoft.com/office/drawing/2014/main" id="{A2737A4B-B03A-453B-A503-1127CC01543A}"/>
              </a:ext>
            </a:extLst>
          </p:cNvPr>
          <p:cNvSpPr>
            <a:spLocks noGrp="1"/>
          </p:cNvSpPr>
          <p:nvPr>
            <p:ph type="ftr" sz="quarter" idx="11"/>
          </p:nvPr>
        </p:nvSpPr>
        <p:spPr>
          <a:xfrm>
            <a:off x="540279" y="6135808"/>
            <a:ext cx="3422122" cy="365125"/>
          </a:xfrm>
        </p:spPr>
        <p:txBody>
          <a:bodyPr vert="horz" lIns="91440" tIns="45720" rIns="91440" bIns="45720" rtlCol="0" anchor="ctr">
            <a:normAutofit/>
          </a:bodyPr>
          <a:lstStyle/>
          <a:p>
            <a:pPr defTabSz="914400">
              <a:spcAft>
                <a:spcPts val="600"/>
              </a:spcAft>
            </a:pPr>
            <a:r>
              <a:rPr lang="en-US" kern="1200">
                <a:solidFill>
                  <a:srgbClr val="FEFFFF"/>
                </a:solidFill>
                <a:latin typeface="+mn-lt"/>
                <a:ea typeface="+mn-ea"/>
                <a:cs typeface="+mn-cs"/>
              </a:rPr>
              <a:t>Dra. Patricia Rivera</a:t>
            </a:r>
          </a:p>
        </p:txBody>
      </p:sp>
      <p:sp>
        <p:nvSpPr>
          <p:cNvPr id="3" name="Marcador de fecha 2">
            <a:extLst>
              <a:ext uri="{FF2B5EF4-FFF2-40B4-BE49-F238E27FC236}">
                <a16:creationId xmlns:a16="http://schemas.microsoft.com/office/drawing/2014/main" id="{03703C1F-D9A8-430F-8BCA-E579C6396322}"/>
              </a:ext>
            </a:extLst>
          </p:cNvPr>
          <p:cNvSpPr>
            <a:spLocks noGrp="1"/>
          </p:cNvSpPr>
          <p:nvPr>
            <p:ph type="dt" sz="half" idx="10"/>
          </p:nvPr>
        </p:nvSpPr>
        <p:spPr>
          <a:xfrm>
            <a:off x="10361612" y="6130437"/>
            <a:ext cx="1146283" cy="370396"/>
          </a:xfrm>
        </p:spPr>
        <p:txBody>
          <a:bodyPr vert="horz" lIns="91440" tIns="45720" rIns="91440" bIns="45720" rtlCol="0" anchor="ctr">
            <a:normAutofit/>
          </a:bodyPr>
          <a:lstStyle/>
          <a:p>
            <a:pPr defTabSz="914400">
              <a:spcAft>
                <a:spcPts val="600"/>
              </a:spcAft>
            </a:pPr>
            <a:fld id="{9D873611-F9BC-46C5-93CD-AB57BAD1AD7E}" type="datetime1">
              <a:rPr lang="en-US" smtClean="0"/>
              <a:pPr defTabSz="914400">
                <a:spcAft>
                  <a:spcPts val="600"/>
                </a:spcAft>
              </a:pPr>
              <a:t>11/21/2018</a:t>
            </a:fld>
            <a:endParaRPr lang="en-US"/>
          </a:p>
        </p:txBody>
      </p:sp>
      <p:sp>
        <p:nvSpPr>
          <p:cNvPr id="38" name="Rectángulo 37">
            <a:extLst>
              <a:ext uri="{FF2B5EF4-FFF2-40B4-BE49-F238E27FC236}">
                <a16:creationId xmlns:a16="http://schemas.microsoft.com/office/drawing/2014/main" id="{8738F080-2328-4171-B898-98ECA7748051}"/>
              </a:ext>
            </a:extLst>
          </p:cNvPr>
          <p:cNvSpPr/>
          <p:nvPr/>
        </p:nvSpPr>
        <p:spPr>
          <a:xfrm>
            <a:off x="4704231" y="6000635"/>
            <a:ext cx="7447866" cy="7470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A" dirty="0"/>
              <a:t>VIGILANGIA EPIDEMIOLÓGICA DE LA ENFERMEDAD RENAL CRÓNICA </a:t>
            </a:r>
          </a:p>
          <a:p>
            <a:pPr algn="ctr"/>
            <a:r>
              <a:rPr lang="es-PA" dirty="0"/>
              <a:t>Resolución N 304 de 19 de Marzo 2018</a:t>
            </a:r>
          </a:p>
        </p:txBody>
      </p:sp>
      <p:sp>
        <p:nvSpPr>
          <p:cNvPr id="40" name="Rectángulo 39">
            <a:extLst>
              <a:ext uri="{FF2B5EF4-FFF2-40B4-BE49-F238E27FC236}">
                <a16:creationId xmlns:a16="http://schemas.microsoft.com/office/drawing/2014/main" id="{B1BAE1C4-CDEB-4EF5-B343-5DE1B4F51ADB}"/>
              </a:ext>
            </a:extLst>
          </p:cNvPr>
          <p:cNvSpPr/>
          <p:nvPr/>
        </p:nvSpPr>
        <p:spPr>
          <a:xfrm>
            <a:off x="5604134" y="2031647"/>
            <a:ext cx="6096000" cy="968278"/>
          </a:xfrm>
          <a:prstGeom prst="rect">
            <a:avLst/>
          </a:prstGeom>
        </p:spPr>
        <p:txBody>
          <a:bodyPr>
            <a:spAutoFit/>
          </a:bodyPr>
          <a:lstStyle/>
          <a:p>
            <a:pPr algn="ctr">
              <a:lnSpc>
                <a:spcPct val="107000"/>
              </a:lnSpc>
              <a:spcAft>
                <a:spcPts val="0"/>
              </a:spcAft>
            </a:pPr>
            <a:r>
              <a:rPr lang="es-PA" b="1" dirty="0">
                <a:latin typeface="Calibri Light" panose="020F0302020204030204" pitchFamily="34" charset="0"/>
                <a:ea typeface="Calibri" panose="020F0502020204030204" pitchFamily="34" charset="0"/>
                <a:cs typeface="Times New Roman" panose="02020603050405020304" pitchFamily="18" charset="0"/>
              </a:rPr>
              <a:t>Dra. Patricia Rivera Tuñón</a:t>
            </a:r>
          </a:p>
          <a:p>
            <a:pPr algn="ctr">
              <a:lnSpc>
                <a:spcPct val="107000"/>
              </a:lnSpc>
              <a:spcAft>
                <a:spcPts val="0"/>
              </a:spcAft>
            </a:pPr>
            <a:r>
              <a:rPr lang="es-PA" b="1" dirty="0">
                <a:latin typeface="Calibri Light" panose="020F0302020204030204" pitchFamily="34" charset="0"/>
                <a:ea typeface="Calibri" panose="020F0502020204030204" pitchFamily="34" charset="0"/>
                <a:cs typeface="Times New Roman" panose="02020603050405020304" pitchFamily="18" charset="0"/>
              </a:rPr>
              <a:t>Médico Familiar</a:t>
            </a:r>
          </a:p>
          <a:p>
            <a:pPr algn="ctr">
              <a:lnSpc>
                <a:spcPct val="107000"/>
              </a:lnSpc>
              <a:spcAft>
                <a:spcPts val="0"/>
              </a:spcAft>
            </a:pPr>
            <a:r>
              <a:rPr lang="es-PA" b="1" dirty="0">
                <a:latin typeface="Calibri Light" panose="020F0302020204030204" pitchFamily="34" charset="0"/>
                <a:ea typeface="Calibri" panose="020F0502020204030204" pitchFamily="34" charset="0"/>
                <a:cs typeface="Times New Roman" panose="02020603050405020304" pitchFamily="18" charset="0"/>
              </a:rPr>
              <a:t> privera@gruponephron.com</a:t>
            </a:r>
            <a:endParaRPr lang="es-PA" sz="28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42466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9DBFF0-B155-44DE-BB72-EF7A2AC829F8}"/>
              </a:ext>
            </a:extLst>
          </p:cNvPr>
          <p:cNvSpPr>
            <a:spLocks noGrp="1"/>
          </p:cNvSpPr>
          <p:nvPr>
            <p:ph type="title"/>
          </p:nvPr>
        </p:nvSpPr>
        <p:spPr/>
        <p:txBody>
          <a:bodyPr/>
          <a:lstStyle/>
          <a:p>
            <a:pPr algn="ctr"/>
            <a:br>
              <a:rPr lang="es-PA" dirty="0"/>
            </a:br>
            <a:r>
              <a:rPr lang="es-PA" dirty="0"/>
              <a:t>INTRODUCCIÓN</a:t>
            </a:r>
          </a:p>
        </p:txBody>
      </p:sp>
      <p:sp>
        <p:nvSpPr>
          <p:cNvPr id="3" name="Marcador de contenido 2">
            <a:extLst>
              <a:ext uri="{FF2B5EF4-FFF2-40B4-BE49-F238E27FC236}">
                <a16:creationId xmlns:a16="http://schemas.microsoft.com/office/drawing/2014/main" id="{A82414A4-1410-4C93-A595-876E54787B7D}"/>
              </a:ext>
            </a:extLst>
          </p:cNvPr>
          <p:cNvSpPr>
            <a:spLocks noGrp="1"/>
          </p:cNvSpPr>
          <p:nvPr>
            <p:ph idx="1"/>
          </p:nvPr>
        </p:nvSpPr>
        <p:spPr>
          <a:ln>
            <a:solidFill>
              <a:schemeClr val="accent1"/>
            </a:solidFill>
          </a:ln>
        </p:spPr>
        <p:txBody>
          <a:bodyPr/>
          <a:lstStyle/>
          <a:p>
            <a:pPr algn="just"/>
            <a:r>
              <a:rPr lang="es-PA" dirty="0"/>
              <a:t>Según la OMS el tabaquismo es la principal causa de enfermedad y muerte evitables, siendo un conocido factor de riesgo de desarrollo de cáncer, enfermedades respiratorias, cardiovasculares.</a:t>
            </a:r>
          </a:p>
          <a:p>
            <a:pPr algn="just"/>
            <a:r>
              <a:rPr lang="es-PA" dirty="0"/>
              <a:t>Es el único producto de consumo legal que daña a todas las personas expuestas y mata a la mitad de sus consumidores.</a:t>
            </a:r>
          </a:p>
          <a:p>
            <a:pPr algn="just"/>
            <a:r>
              <a:rPr lang="es-PA" dirty="0"/>
              <a:t>En los últimos veinte años se han acumulado evidencias sobre el riesgo de desarrollo de enfermedad renal en fumadores, aceleración de la progresión de la insuficiencia renal crónica inducida por el tabaco y aumento del riesgo cardiovascular en pacientes renales fumadores.</a:t>
            </a:r>
          </a:p>
        </p:txBody>
      </p:sp>
      <p:sp>
        <p:nvSpPr>
          <p:cNvPr id="4" name="Marcador de fecha 3">
            <a:extLst>
              <a:ext uri="{FF2B5EF4-FFF2-40B4-BE49-F238E27FC236}">
                <a16:creationId xmlns:a16="http://schemas.microsoft.com/office/drawing/2014/main" id="{9459BB25-4A5E-41E4-88EE-F4DCCEED5A85}"/>
              </a:ext>
            </a:extLst>
          </p:cNvPr>
          <p:cNvSpPr>
            <a:spLocks noGrp="1"/>
          </p:cNvSpPr>
          <p:nvPr>
            <p:ph type="dt" sz="half" idx="10"/>
          </p:nvPr>
        </p:nvSpPr>
        <p:spPr/>
        <p:txBody>
          <a:bodyPr/>
          <a:lstStyle/>
          <a:p>
            <a:fld id="{C69B4EE5-873D-4C9F-B55F-84CFE9245471}" type="datetime1">
              <a:rPr lang="es-PA" smtClean="0"/>
              <a:t>11/21/2018</a:t>
            </a:fld>
            <a:endParaRPr lang="es-PA"/>
          </a:p>
        </p:txBody>
      </p:sp>
      <p:sp>
        <p:nvSpPr>
          <p:cNvPr id="5" name="Marcador de pie de página 4">
            <a:extLst>
              <a:ext uri="{FF2B5EF4-FFF2-40B4-BE49-F238E27FC236}">
                <a16:creationId xmlns:a16="http://schemas.microsoft.com/office/drawing/2014/main" id="{90E89651-3E2F-4929-9A31-7FEBBBB11351}"/>
              </a:ext>
            </a:extLst>
          </p:cNvPr>
          <p:cNvSpPr>
            <a:spLocks noGrp="1"/>
          </p:cNvSpPr>
          <p:nvPr>
            <p:ph type="ftr" sz="quarter" idx="11"/>
          </p:nvPr>
        </p:nvSpPr>
        <p:spPr/>
        <p:txBody>
          <a:bodyPr/>
          <a:lstStyle/>
          <a:p>
            <a:r>
              <a:rPr lang="es-PA"/>
              <a:t>Dra. Patricia Rivera</a:t>
            </a:r>
          </a:p>
        </p:txBody>
      </p:sp>
      <p:sp>
        <p:nvSpPr>
          <p:cNvPr id="6" name="Marcador de número de diapositiva 5">
            <a:extLst>
              <a:ext uri="{FF2B5EF4-FFF2-40B4-BE49-F238E27FC236}">
                <a16:creationId xmlns:a16="http://schemas.microsoft.com/office/drawing/2014/main" id="{648AA489-0530-46C7-8E20-656139C02E80}"/>
              </a:ext>
            </a:extLst>
          </p:cNvPr>
          <p:cNvSpPr>
            <a:spLocks noGrp="1"/>
          </p:cNvSpPr>
          <p:nvPr>
            <p:ph type="sldNum" sz="quarter" idx="12"/>
          </p:nvPr>
        </p:nvSpPr>
        <p:spPr/>
        <p:txBody>
          <a:bodyPr/>
          <a:lstStyle/>
          <a:p>
            <a:fld id="{014C96AA-0B3D-41D5-A67A-A3741E9B7359}" type="slidenum">
              <a:rPr lang="es-PA" smtClean="0"/>
              <a:t>3</a:t>
            </a:fld>
            <a:endParaRPr lang="es-PA"/>
          </a:p>
        </p:txBody>
      </p:sp>
    </p:spTree>
    <p:extLst>
      <p:ext uri="{BB962C8B-B14F-4D97-AF65-F5344CB8AC3E}">
        <p14:creationId xmlns:p14="http://schemas.microsoft.com/office/powerpoint/2010/main" val="1231195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9C971C-1D8B-42C6-BE5A-A41AD616AC36}"/>
              </a:ext>
            </a:extLst>
          </p:cNvPr>
          <p:cNvSpPr>
            <a:spLocks noGrp="1"/>
          </p:cNvSpPr>
          <p:nvPr>
            <p:ph type="title"/>
          </p:nvPr>
        </p:nvSpPr>
        <p:spPr/>
        <p:txBody>
          <a:bodyPr/>
          <a:lstStyle/>
          <a:p>
            <a:pPr algn="ctr"/>
            <a:r>
              <a:rPr lang="es-PA" dirty="0"/>
              <a:t>INTRODUCCIÓN</a:t>
            </a:r>
          </a:p>
        </p:txBody>
      </p:sp>
      <p:sp>
        <p:nvSpPr>
          <p:cNvPr id="3" name="Marcador de contenido 2">
            <a:extLst>
              <a:ext uri="{FF2B5EF4-FFF2-40B4-BE49-F238E27FC236}">
                <a16:creationId xmlns:a16="http://schemas.microsoft.com/office/drawing/2014/main" id="{318CC528-FE1C-413D-928B-43DDDCE5F5B1}"/>
              </a:ext>
            </a:extLst>
          </p:cNvPr>
          <p:cNvSpPr>
            <a:spLocks noGrp="1"/>
          </p:cNvSpPr>
          <p:nvPr>
            <p:ph idx="1"/>
          </p:nvPr>
        </p:nvSpPr>
        <p:spPr>
          <a:ln>
            <a:solidFill>
              <a:schemeClr val="accent1"/>
            </a:solidFill>
          </a:ln>
        </p:spPr>
        <p:txBody>
          <a:bodyPr/>
          <a:lstStyle/>
          <a:p>
            <a:pPr algn="just"/>
            <a:r>
              <a:rPr lang="es-PA" dirty="0"/>
              <a:t>Una de cada cinco personas que mueren lo hacen por causas relacionadas al consumo de tabaco y según la OMS, en el 2020 se producirán en el mundo 10 millones de muertes relacionadas al mismo. </a:t>
            </a:r>
          </a:p>
        </p:txBody>
      </p:sp>
      <p:sp>
        <p:nvSpPr>
          <p:cNvPr id="4" name="Marcador de fecha 3">
            <a:extLst>
              <a:ext uri="{FF2B5EF4-FFF2-40B4-BE49-F238E27FC236}">
                <a16:creationId xmlns:a16="http://schemas.microsoft.com/office/drawing/2014/main" id="{4C16D660-99D3-4D7C-96D3-562967795179}"/>
              </a:ext>
            </a:extLst>
          </p:cNvPr>
          <p:cNvSpPr>
            <a:spLocks noGrp="1"/>
          </p:cNvSpPr>
          <p:nvPr>
            <p:ph type="dt" sz="half" idx="10"/>
          </p:nvPr>
        </p:nvSpPr>
        <p:spPr/>
        <p:txBody>
          <a:bodyPr/>
          <a:lstStyle/>
          <a:p>
            <a:fld id="{3339058B-ECC8-4F9A-BB65-65DC4499394D}" type="datetime1">
              <a:rPr lang="es-PA" smtClean="0"/>
              <a:t>11/21/2018</a:t>
            </a:fld>
            <a:endParaRPr lang="es-PA"/>
          </a:p>
        </p:txBody>
      </p:sp>
      <p:sp>
        <p:nvSpPr>
          <p:cNvPr id="5" name="Marcador de pie de página 4">
            <a:extLst>
              <a:ext uri="{FF2B5EF4-FFF2-40B4-BE49-F238E27FC236}">
                <a16:creationId xmlns:a16="http://schemas.microsoft.com/office/drawing/2014/main" id="{50CA4DB6-3C37-4895-BF47-1CF5E430A9A7}"/>
              </a:ext>
            </a:extLst>
          </p:cNvPr>
          <p:cNvSpPr>
            <a:spLocks noGrp="1"/>
          </p:cNvSpPr>
          <p:nvPr>
            <p:ph type="ftr" sz="quarter" idx="11"/>
          </p:nvPr>
        </p:nvSpPr>
        <p:spPr/>
        <p:txBody>
          <a:bodyPr/>
          <a:lstStyle/>
          <a:p>
            <a:r>
              <a:rPr lang="es-PA"/>
              <a:t>Dra. Patricia Rivera</a:t>
            </a:r>
          </a:p>
        </p:txBody>
      </p:sp>
      <p:sp>
        <p:nvSpPr>
          <p:cNvPr id="6" name="Marcador de número de diapositiva 5">
            <a:extLst>
              <a:ext uri="{FF2B5EF4-FFF2-40B4-BE49-F238E27FC236}">
                <a16:creationId xmlns:a16="http://schemas.microsoft.com/office/drawing/2014/main" id="{DE7D7C2C-085F-4F45-90DA-928659160EA1}"/>
              </a:ext>
            </a:extLst>
          </p:cNvPr>
          <p:cNvSpPr>
            <a:spLocks noGrp="1"/>
          </p:cNvSpPr>
          <p:nvPr>
            <p:ph type="sldNum" sz="quarter" idx="12"/>
          </p:nvPr>
        </p:nvSpPr>
        <p:spPr/>
        <p:txBody>
          <a:bodyPr/>
          <a:lstStyle/>
          <a:p>
            <a:fld id="{014C96AA-0B3D-41D5-A67A-A3741E9B7359}" type="slidenum">
              <a:rPr lang="es-PA" smtClean="0"/>
              <a:t>4</a:t>
            </a:fld>
            <a:endParaRPr lang="es-PA"/>
          </a:p>
        </p:txBody>
      </p:sp>
    </p:spTree>
    <p:extLst>
      <p:ext uri="{BB962C8B-B14F-4D97-AF65-F5344CB8AC3E}">
        <p14:creationId xmlns:p14="http://schemas.microsoft.com/office/powerpoint/2010/main" val="547743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EDD21E1-BAF0-4314-AB31-82ECB8AC9E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142C240-AB43-4D33-BC35-B62E4D7308F9}"/>
              </a:ext>
            </a:extLst>
          </p:cNvPr>
          <p:cNvSpPr>
            <a:spLocks noGrp="1"/>
          </p:cNvSpPr>
          <p:nvPr>
            <p:ph type="title"/>
          </p:nvPr>
        </p:nvSpPr>
        <p:spPr>
          <a:xfrm>
            <a:off x="698883" y="207159"/>
            <a:ext cx="10397512" cy="1259894"/>
          </a:xfrm>
        </p:spPr>
        <p:txBody>
          <a:bodyPr>
            <a:normAutofit/>
          </a:bodyPr>
          <a:lstStyle/>
          <a:p>
            <a:pPr algn="ctr"/>
            <a:r>
              <a:rPr lang="es-PA" dirty="0"/>
              <a:t>ALGUNOS DE LOS QUÍMICOS PRESENTES EN EL HUMO DEL TABACO</a:t>
            </a:r>
          </a:p>
        </p:txBody>
      </p:sp>
      <p:sp>
        <p:nvSpPr>
          <p:cNvPr id="12" name="Rectangle 11">
            <a:extLst>
              <a:ext uri="{FF2B5EF4-FFF2-40B4-BE49-F238E27FC236}">
                <a16:creationId xmlns:a16="http://schemas.microsoft.com/office/drawing/2014/main" id="{FDC8619C-F25D-468E-95FA-2A2151D7DD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Marcador de contenido 2">
            <a:extLst>
              <a:ext uri="{FF2B5EF4-FFF2-40B4-BE49-F238E27FC236}">
                <a16:creationId xmlns:a16="http://schemas.microsoft.com/office/drawing/2014/main" id="{D068255C-265C-4393-9720-258FEE3BBB84}"/>
              </a:ext>
            </a:extLst>
          </p:cNvPr>
          <p:cNvSpPr>
            <a:spLocks noGrp="1"/>
          </p:cNvSpPr>
          <p:nvPr>
            <p:ph idx="1"/>
          </p:nvPr>
        </p:nvSpPr>
        <p:spPr>
          <a:xfrm>
            <a:off x="576626" y="1397646"/>
            <a:ext cx="5122652" cy="3759253"/>
          </a:xfrm>
        </p:spPr>
        <p:txBody>
          <a:bodyPr>
            <a:noAutofit/>
          </a:bodyPr>
          <a:lstStyle/>
          <a:p>
            <a:pPr marL="0" indent="0" algn="just">
              <a:lnSpc>
                <a:spcPct val="90000"/>
              </a:lnSpc>
              <a:buNone/>
            </a:pPr>
            <a:endParaRPr lang="es-PA" dirty="0"/>
          </a:p>
          <a:p>
            <a:pPr>
              <a:lnSpc>
                <a:spcPct val="90000"/>
              </a:lnSpc>
            </a:pPr>
            <a:r>
              <a:rPr lang="es-PA" dirty="0"/>
              <a:t>La nicotina </a:t>
            </a:r>
          </a:p>
          <a:p>
            <a:pPr>
              <a:lnSpc>
                <a:spcPct val="90000"/>
              </a:lnSpc>
            </a:pPr>
            <a:r>
              <a:rPr lang="es-PA" dirty="0"/>
              <a:t>Ácido cianhídrico</a:t>
            </a:r>
          </a:p>
          <a:p>
            <a:pPr>
              <a:lnSpc>
                <a:spcPct val="90000"/>
              </a:lnSpc>
            </a:pPr>
            <a:r>
              <a:rPr lang="es-PA" dirty="0"/>
              <a:t>Aldehído fórmico</a:t>
            </a:r>
          </a:p>
          <a:p>
            <a:pPr>
              <a:lnSpc>
                <a:spcPct val="90000"/>
              </a:lnSpc>
            </a:pPr>
            <a:r>
              <a:rPr lang="es-PA" dirty="0"/>
              <a:t>Plomo</a:t>
            </a:r>
          </a:p>
          <a:p>
            <a:pPr>
              <a:lnSpc>
                <a:spcPct val="90000"/>
              </a:lnSpc>
            </a:pPr>
            <a:r>
              <a:rPr lang="es-PA" dirty="0"/>
              <a:t>Arsénico</a:t>
            </a:r>
          </a:p>
          <a:p>
            <a:pPr>
              <a:lnSpc>
                <a:spcPct val="90000"/>
              </a:lnSpc>
            </a:pPr>
            <a:r>
              <a:rPr lang="es-PA" dirty="0"/>
              <a:t>Amoniaco</a:t>
            </a:r>
          </a:p>
          <a:p>
            <a:pPr>
              <a:lnSpc>
                <a:spcPct val="90000"/>
              </a:lnSpc>
            </a:pPr>
            <a:r>
              <a:rPr lang="es-PA" dirty="0"/>
              <a:t>Elementos radiactivos, como el uranio.</a:t>
            </a:r>
          </a:p>
          <a:p>
            <a:pPr>
              <a:lnSpc>
                <a:spcPct val="90000"/>
              </a:lnSpc>
            </a:pPr>
            <a:r>
              <a:rPr lang="es-PA" dirty="0"/>
              <a:t>Benceno</a:t>
            </a:r>
          </a:p>
          <a:p>
            <a:pPr>
              <a:lnSpc>
                <a:spcPct val="90000"/>
              </a:lnSpc>
            </a:pPr>
            <a:r>
              <a:rPr lang="es-PA" dirty="0"/>
              <a:t>Monóxido de carbono</a:t>
            </a:r>
          </a:p>
          <a:p>
            <a:pPr>
              <a:lnSpc>
                <a:spcPct val="90000"/>
              </a:lnSpc>
            </a:pPr>
            <a:r>
              <a:rPr lang="es-PA" dirty="0"/>
              <a:t>Nitrosaminas</a:t>
            </a:r>
          </a:p>
          <a:p>
            <a:pPr>
              <a:lnSpc>
                <a:spcPct val="90000"/>
              </a:lnSpc>
            </a:pPr>
            <a:r>
              <a:rPr lang="es-PA" dirty="0"/>
              <a:t>Hidrocarburos aromáticos policíclicos</a:t>
            </a:r>
          </a:p>
          <a:p>
            <a:pPr>
              <a:lnSpc>
                <a:spcPct val="90000"/>
              </a:lnSpc>
            </a:pPr>
            <a:endParaRPr lang="es-PA" dirty="0"/>
          </a:p>
        </p:txBody>
      </p:sp>
      <p:pic>
        <p:nvPicPr>
          <p:cNvPr id="5" name="Imagen 4" descr="Imagen que contiene texto&#10;&#10;Descripción generada automáticamente">
            <a:extLst>
              <a:ext uri="{FF2B5EF4-FFF2-40B4-BE49-F238E27FC236}">
                <a16:creationId xmlns:a16="http://schemas.microsoft.com/office/drawing/2014/main" id="{A00FAC02-4884-4440-B7C3-3AD8C9204F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997612"/>
            <a:ext cx="5451627" cy="3629465"/>
          </a:xfrm>
          <a:prstGeom prst="rect">
            <a:avLst/>
          </a:prstGeom>
        </p:spPr>
      </p:pic>
      <p:sp>
        <p:nvSpPr>
          <p:cNvPr id="14" name="Freeform 12">
            <a:extLst>
              <a:ext uri="{FF2B5EF4-FFF2-40B4-BE49-F238E27FC236}">
                <a16:creationId xmlns:a16="http://schemas.microsoft.com/office/drawing/2014/main" id="{7D9439D6-DEAD-4CEB-A61B-BE3D64D1B5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arcador de fecha 5">
            <a:extLst>
              <a:ext uri="{FF2B5EF4-FFF2-40B4-BE49-F238E27FC236}">
                <a16:creationId xmlns:a16="http://schemas.microsoft.com/office/drawing/2014/main" id="{FC215B5C-F2D9-4F1A-9546-F19091DA1157}"/>
              </a:ext>
            </a:extLst>
          </p:cNvPr>
          <p:cNvSpPr>
            <a:spLocks noGrp="1"/>
          </p:cNvSpPr>
          <p:nvPr>
            <p:ph type="dt" sz="half" idx="10"/>
          </p:nvPr>
        </p:nvSpPr>
        <p:spPr/>
        <p:txBody>
          <a:bodyPr/>
          <a:lstStyle/>
          <a:p>
            <a:fld id="{F233D7B5-EE25-45C0-AD31-51039551BA82}" type="datetime1">
              <a:rPr lang="es-PA" smtClean="0"/>
              <a:t>11/21/2018</a:t>
            </a:fld>
            <a:endParaRPr lang="es-PA"/>
          </a:p>
        </p:txBody>
      </p:sp>
      <p:sp>
        <p:nvSpPr>
          <p:cNvPr id="7" name="Marcador de pie de página 6">
            <a:extLst>
              <a:ext uri="{FF2B5EF4-FFF2-40B4-BE49-F238E27FC236}">
                <a16:creationId xmlns:a16="http://schemas.microsoft.com/office/drawing/2014/main" id="{3A9B304C-6940-45B7-86C8-D3B814FAB1C3}"/>
              </a:ext>
            </a:extLst>
          </p:cNvPr>
          <p:cNvSpPr>
            <a:spLocks noGrp="1"/>
          </p:cNvSpPr>
          <p:nvPr>
            <p:ph type="ftr" sz="quarter" idx="11"/>
          </p:nvPr>
        </p:nvSpPr>
        <p:spPr/>
        <p:txBody>
          <a:bodyPr/>
          <a:lstStyle/>
          <a:p>
            <a:r>
              <a:rPr lang="es-PA"/>
              <a:t>Dra. Patricia Rivera</a:t>
            </a:r>
          </a:p>
        </p:txBody>
      </p:sp>
      <p:sp>
        <p:nvSpPr>
          <p:cNvPr id="8" name="Marcador de número de diapositiva 7">
            <a:extLst>
              <a:ext uri="{FF2B5EF4-FFF2-40B4-BE49-F238E27FC236}">
                <a16:creationId xmlns:a16="http://schemas.microsoft.com/office/drawing/2014/main" id="{1DA8F06D-BD11-48CA-BB0F-72B4474E4EB0}"/>
              </a:ext>
            </a:extLst>
          </p:cNvPr>
          <p:cNvSpPr>
            <a:spLocks noGrp="1"/>
          </p:cNvSpPr>
          <p:nvPr>
            <p:ph type="sldNum" sz="quarter" idx="12"/>
          </p:nvPr>
        </p:nvSpPr>
        <p:spPr/>
        <p:txBody>
          <a:bodyPr/>
          <a:lstStyle/>
          <a:p>
            <a:fld id="{014C96AA-0B3D-41D5-A67A-A3741E9B7359}" type="slidenum">
              <a:rPr lang="es-PA" smtClean="0"/>
              <a:t>5</a:t>
            </a:fld>
            <a:endParaRPr lang="es-PA"/>
          </a:p>
        </p:txBody>
      </p:sp>
    </p:spTree>
    <p:extLst>
      <p:ext uri="{BB962C8B-B14F-4D97-AF65-F5344CB8AC3E}">
        <p14:creationId xmlns:p14="http://schemas.microsoft.com/office/powerpoint/2010/main" val="1172438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62" name="Rectangle 9">
            <a:extLst>
              <a:ext uri="{FF2B5EF4-FFF2-40B4-BE49-F238E27FC236}">
                <a16:creationId xmlns:a16="http://schemas.microsoft.com/office/drawing/2014/main" id="{1A44C337-3893-4B29-A265-B1329150B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63" name="Group 11">
            <a:extLst>
              <a:ext uri="{FF2B5EF4-FFF2-40B4-BE49-F238E27FC236}">
                <a16:creationId xmlns:a16="http://schemas.microsoft.com/office/drawing/2014/main" id="{81E0B358-1267-4844-8B3D-B7A279B4175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36169" y="228600"/>
            <a:ext cx="2851523" cy="6638625"/>
            <a:chOff x="2487613" y="285750"/>
            <a:chExt cx="2428875" cy="5654676"/>
          </a:xfrm>
        </p:grpSpPr>
        <p:sp>
          <p:nvSpPr>
            <p:cNvPr id="13" name="Freeform 11">
              <a:extLst>
                <a:ext uri="{FF2B5EF4-FFF2-40B4-BE49-F238E27FC236}">
                  <a16:creationId xmlns:a16="http://schemas.microsoft.com/office/drawing/2014/main" id="{B24AA06A-F1A5-4BB3-9486-9AE7A53B3F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4" name="Freeform 12">
              <a:extLst>
                <a:ext uri="{FF2B5EF4-FFF2-40B4-BE49-F238E27FC236}">
                  <a16:creationId xmlns:a16="http://schemas.microsoft.com/office/drawing/2014/main" id="{BDF97590-C600-44CB-9303-4A3679F51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5" name="Freeform 13">
              <a:extLst>
                <a:ext uri="{FF2B5EF4-FFF2-40B4-BE49-F238E27FC236}">
                  <a16:creationId xmlns:a16="http://schemas.microsoft.com/office/drawing/2014/main" id="{A9BBE156-3FFA-4DC4-8468-35BD28DDC6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6" name="Freeform 14">
              <a:extLst>
                <a:ext uri="{FF2B5EF4-FFF2-40B4-BE49-F238E27FC236}">
                  <a16:creationId xmlns:a16="http://schemas.microsoft.com/office/drawing/2014/main" id="{F7960DE5-3810-4B1E-B1E2-3BAFEA91E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7" name="Freeform 15">
              <a:extLst>
                <a:ext uri="{FF2B5EF4-FFF2-40B4-BE49-F238E27FC236}">
                  <a16:creationId xmlns:a16="http://schemas.microsoft.com/office/drawing/2014/main" id="{359E957C-CE11-446F-8AA7-B3E98390B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8" name="Freeform 16">
              <a:extLst>
                <a:ext uri="{FF2B5EF4-FFF2-40B4-BE49-F238E27FC236}">
                  <a16:creationId xmlns:a16="http://schemas.microsoft.com/office/drawing/2014/main" id="{A3E9FE34-CA9E-4443-BEBF-D1B9A1C6C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9" name="Freeform 17">
              <a:extLst>
                <a:ext uri="{FF2B5EF4-FFF2-40B4-BE49-F238E27FC236}">
                  <a16:creationId xmlns:a16="http://schemas.microsoft.com/office/drawing/2014/main" id="{4F39D814-8A48-4509-BDEB-826F10659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0" name="Freeform 18">
              <a:extLst>
                <a:ext uri="{FF2B5EF4-FFF2-40B4-BE49-F238E27FC236}">
                  <a16:creationId xmlns:a16="http://schemas.microsoft.com/office/drawing/2014/main" id="{8C6D08C0-8C49-4B87-9CF4-A1F08714FA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1" name="Freeform 19">
              <a:extLst>
                <a:ext uri="{FF2B5EF4-FFF2-40B4-BE49-F238E27FC236}">
                  <a16:creationId xmlns:a16="http://schemas.microsoft.com/office/drawing/2014/main" id="{308C612B-4C0D-4863-B9CD-F86ABAA1B2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2" name="Freeform 20">
              <a:extLst>
                <a:ext uri="{FF2B5EF4-FFF2-40B4-BE49-F238E27FC236}">
                  <a16:creationId xmlns:a16="http://schemas.microsoft.com/office/drawing/2014/main" id="{600B1EC8-1B55-4390-A183-C33B5E2273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3" name="Freeform 21">
              <a:extLst>
                <a:ext uri="{FF2B5EF4-FFF2-40B4-BE49-F238E27FC236}">
                  <a16:creationId xmlns:a16="http://schemas.microsoft.com/office/drawing/2014/main" id="{1790A225-91E1-4BE5-A801-5F1E32721C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4" name="Freeform 22">
              <a:extLst>
                <a:ext uri="{FF2B5EF4-FFF2-40B4-BE49-F238E27FC236}">
                  <a16:creationId xmlns:a16="http://schemas.microsoft.com/office/drawing/2014/main" id="{DFFC46A2-6BBF-47FD-BC17-5EE1DF7CB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64" name="Group 25">
            <a:extLst>
              <a:ext uri="{FF2B5EF4-FFF2-40B4-BE49-F238E27FC236}">
                <a16:creationId xmlns:a16="http://schemas.microsoft.com/office/drawing/2014/main" id="{AF44CA9C-80E8-44E1-A79C-D6EBFC73BC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7117" y="-786"/>
            <a:ext cx="2356675" cy="6854040"/>
            <a:chOff x="6627813" y="194833"/>
            <a:chExt cx="1952625" cy="5678918"/>
          </a:xfrm>
        </p:grpSpPr>
        <p:sp>
          <p:nvSpPr>
            <p:cNvPr id="27" name="Freeform 27">
              <a:extLst>
                <a:ext uri="{FF2B5EF4-FFF2-40B4-BE49-F238E27FC236}">
                  <a16:creationId xmlns:a16="http://schemas.microsoft.com/office/drawing/2014/main" id="{8CB9417F-98D9-4998-B00B-A5932E4C7D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8" name="Freeform 28">
              <a:extLst>
                <a:ext uri="{FF2B5EF4-FFF2-40B4-BE49-F238E27FC236}">
                  <a16:creationId xmlns:a16="http://schemas.microsoft.com/office/drawing/2014/main" id="{FA79AA3D-583E-4A1E-AF7E-CBD980F59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9" name="Freeform 29">
              <a:extLst>
                <a:ext uri="{FF2B5EF4-FFF2-40B4-BE49-F238E27FC236}">
                  <a16:creationId xmlns:a16="http://schemas.microsoft.com/office/drawing/2014/main" id="{D80C9F17-A6B2-4A12-BC77-F84264A669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0" name="Freeform 30">
              <a:extLst>
                <a:ext uri="{FF2B5EF4-FFF2-40B4-BE49-F238E27FC236}">
                  <a16:creationId xmlns:a16="http://schemas.microsoft.com/office/drawing/2014/main" id="{949C9A53-ED97-44CE-BDD5-ED24892116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1" name="Freeform 31">
              <a:extLst>
                <a:ext uri="{FF2B5EF4-FFF2-40B4-BE49-F238E27FC236}">
                  <a16:creationId xmlns:a16="http://schemas.microsoft.com/office/drawing/2014/main" id="{0F9FDAE7-225B-4072-8907-6EAA06174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2" name="Freeform 32">
              <a:extLst>
                <a:ext uri="{FF2B5EF4-FFF2-40B4-BE49-F238E27FC236}">
                  <a16:creationId xmlns:a16="http://schemas.microsoft.com/office/drawing/2014/main" id="{9D49818B-8EA3-4B41-9783-EFE0C618C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3" name="Freeform 33">
              <a:extLst>
                <a:ext uri="{FF2B5EF4-FFF2-40B4-BE49-F238E27FC236}">
                  <a16:creationId xmlns:a16="http://schemas.microsoft.com/office/drawing/2014/main" id="{01903E65-D822-4457-B0A5-2F4168224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4" name="Freeform 34">
              <a:extLst>
                <a:ext uri="{FF2B5EF4-FFF2-40B4-BE49-F238E27FC236}">
                  <a16:creationId xmlns:a16="http://schemas.microsoft.com/office/drawing/2014/main" id="{A5CF9DAB-75BF-43D9-B1E7-817D1FAA00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5" name="Freeform 35">
              <a:extLst>
                <a:ext uri="{FF2B5EF4-FFF2-40B4-BE49-F238E27FC236}">
                  <a16:creationId xmlns:a16="http://schemas.microsoft.com/office/drawing/2014/main" id="{BB22916D-4BCF-4A4C-8714-A2564D34C3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6" name="Freeform 36">
              <a:extLst>
                <a:ext uri="{FF2B5EF4-FFF2-40B4-BE49-F238E27FC236}">
                  <a16:creationId xmlns:a16="http://schemas.microsoft.com/office/drawing/2014/main" id="{4CD9F734-569E-44E7-BD53-6214E0F18C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7" name="Freeform 37">
              <a:extLst>
                <a:ext uri="{FF2B5EF4-FFF2-40B4-BE49-F238E27FC236}">
                  <a16:creationId xmlns:a16="http://schemas.microsoft.com/office/drawing/2014/main" id="{7A5DAACB-2F42-40C8-BF6A-75B79299F9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8" name="Freeform 38">
              <a:extLst>
                <a:ext uri="{FF2B5EF4-FFF2-40B4-BE49-F238E27FC236}">
                  <a16:creationId xmlns:a16="http://schemas.microsoft.com/office/drawing/2014/main" id="{AD78E0F9-8568-4672-A22F-4ED5B1A96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Título 1">
            <a:extLst>
              <a:ext uri="{FF2B5EF4-FFF2-40B4-BE49-F238E27FC236}">
                <a16:creationId xmlns:a16="http://schemas.microsoft.com/office/drawing/2014/main" id="{38BAB9E8-D949-4FDA-B902-AD9FB66B6BE1}"/>
              </a:ext>
            </a:extLst>
          </p:cNvPr>
          <p:cNvSpPr>
            <a:spLocks noGrp="1"/>
          </p:cNvSpPr>
          <p:nvPr>
            <p:ph type="title"/>
          </p:nvPr>
        </p:nvSpPr>
        <p:spPr>
          <a:xfrm>
            <a:off x="6483096" y="624110"/>
            <a:ext cx="5021516" cy="1280890"/>
          </a:xfrm>
        </p:spPr>
        <p:txBody>
          <a:bodyPr>
            <a:normAutofit/>
          </a:bodyPr>
          <a:lstStyle/>
          <a:p>
            <a:pPr algn="ctr">
              <a:lnSpc>
                <a:spcPct val="90000"/>
              </a:lnSpc>
            </a:pPr>
            <a:r>
              <a:rPr lang="es-PA" sz="2800" dirty="0"/>
              <a:t>MECANISMOS DEL DAÑO RENAL INDUCIDO POR EL TABACO</a:t>
            </a:r>
          </a:p>
        </p:txBody>
      </p:sp>
      <p:sp>
        <p:nvSpPr>
          <p:cNvPr id="65" name="Rectangle 39">
            <a:extLst>
              <a:ext uri="{FF2B5EF4-FFF2-40B4-BE49-F238E27FC236}">
                <a16:creationId xmlns:a16="http://schemas.microsoft.com/office/drawing/2014/main" id="{AA5CD610-ED7C-4CED-A9A1-174432C88A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70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66" name="Freeform 11">
            <a:extLst>
              <a:ext uri="{FF2B5EF4-FFF2-40B4-BE49-F238E27FC236}">
                <a16:creationId xmlns:a16="http://schemas.microsoft.com/office/drawing/2014/main" id="{0C4379BF-8C7A-480A-BC36-DA55D92A93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5" name="Imagen 4" descr="Imagen que contiene persona, interior, mano&#10;&#10;Descripción generada con confianza muy alta">
            <a:extLst>
              <a:ext uri="{FF2B5EF4-FFF2-40B4-BE49-F238E27FC236}">
                <a16:creationId xmlns:a16="http://schemas.microsoft.com/office/drawing/2014/main" id="{05E8D0DC-DDA5-4FD9-B702-2569FF19FCCE}"/>
              </a:ext>
            </a:extLst>
          </p:cNvPr>
          <p:cNvPicPr>
            <a:picLocks noChangeAspect="1"/>
          </p:cNvPicPr>
          <p:nvPr/>
        </p:nvPicPr>
        <p:blipFill rotWithShape="1">
          <a:blip r:embed="rId2"/>
          <a:srcRect l="21113" r="35126" b="1"/>
          <a:stretch/>
        </p:blipFill>
        <p:spPr>
          <a:xfrm>
            <a:off x="-1555" y="1731"/>
            <a:ext cx="4671091" cy="6858000"/>
          </a:xfrm>
          <a:prstGeom prst="rect">
            <a:avLst/>
          </a:prstGeom>
        </p:spPr>
      </p:pic>
      <p:graphicFrame>
        <p:nvGraphicFramePr>
          <p:cNvPr id="4" name="Diagrama 3">
            <a:extLst>
              <a:ext uri="{FF2B5EF4-FFF2-40B4-BE49-F238E27FC236}">
                <a16:creationId xmlns:a16="http://schemas.microsoft.com/office/drawing/2014/main" id="{50E6B392-5E94-4C26-B5DE-B5C085BAFBEF}"/>
              </a:ext>
            </a:extLst>
          </p:cNvPr>
          <p:cNvGraphicFramePr/>
          <p:nvPr>
            <p:extLst>
              <p:ext uri="{D42A27DB-BD31-4B8C-83A1-F6EECF244321}">
                <p14:modId xmlns:p14="http://schemas.microsoft.com/office/powerpoint/2010/main" val="1279852877"/>
              </p:ext>
            </p:extLst>
          </p:nvPr>
        </p:nvGraphicFramePr>
        <p:xfrm>
          <a:off x="6438191" y="2133600"/>
          <a:ext cx="5465211" cy="37776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Marcador de fecha 2">
            <a:extLst>
              <a:ext uri="{FF2B5EF4-FFF2-40B4-BE49-F238E27FC236}">
                <a16:creationId xmlns:a16="http://schemas.microsoft.com/office/drawing/2014/main" id="{A4729D6E-D7CE-4DC9-A53B-1E1559E07616}"/>
              </a:ext>
            </a:extLst>
          </p:cNvPr>
          <p:cNvSpPr>
            <a:spLocks noGrp="1"/>
          </p:cNvSpPr>
          <p:nvPr>
            <p:ph type="dt" sz="half" idx="10"/>
          </p:nvPr>
        </p:nvSpPr>
        <p:spPr/>
        <p:txBody>
          <a:bodyPr/>
          <a:lstStyle/>
          <a:p>
            <a:fld id="{5F16E074-6462-45C4-9DB3-00B27E3B82CA}" type="datetime1">
              <a:rPr lang="es-PA" smtClean="0"/>
              <a:t>11/21/2018</a:t>
            </a:fld>
            <a:endParaRPr lang="es-PA"/>
          </a:p>
        </p:txBody>
      </p:sp>
      <p:sp>
        <p:nvSpPr>
          <p:cNvPr id="6" name="Marcador de pie de página 5">
            <a:extLst>
              <a:ext uri="{FF2B5EF4-FFF2-40B4-BE49-F238E27FC236}">
                <a16:creationId xmlns:a16="http://schemas.microsoft.com/office/drawing/2014/main" id="{949F6CA1-35A5-4431-BEB2-C6C9D8CC153D}"/>
              </a:ext>
            </a:extLst>
          </p:cNvPr>
          <p:cNvSpPr>
            <a:spLocks noGrp="1"/>
          </p:cNvSpPr>
          <p:nvPr>
            <p:ph type="ftr" sz="quarter" idx="11"/>
          </p:nvPr>
        </p:nvSpPr>
        <p:spPr/>
        <p:txBody>
          <a:bodyPr/>
          <a:lstStyle/>
          <a:p>
            <a:r>
              <a:rPr lang="es-PA"/>
              <a:t>Dra. Patricia Rivera</a:t>
            </a:r>
          </a:p>
        </p:txBody>
      </p:sp>
      <p:sp>
        <p:nvSpPr>
          <p:cNvPr id="7" name="Marcador de número de diapositiva 6">
            <a:extLst>
              <a:ext uri="{FF2B5EF4-FFF2-40B4-BE49-F238E27FC236}">
                <a16:creationId xmlns:a16="http://schemas.microsoft.com/office/drawing/2014/main" id="{45ABFB2F-EDE9-4C26-AD83-2B2B82964F61}"/>
              </a:ext>
            </a:extLst>
          </p:cNvPr>
          <p:cNvSpPr>
            <a:spLocks noGrp="1"/>
          </p:cNvSpPr>
          <p:nvPr>
            <p:ph type="sldNum" sz="quarter" idx="12"/>
          </p:nvPr>
        </p:nvSpPr>
        <p:spPr/>
        <p:txBody>
          <a:bodyPr/>
          <a:lstStyle/>
          <a:p>
            <a:fld id="{014C96AA-0B3D-41D5-A67A-A3741E9B7359}" type="slidenum">
              <a:rPr lang="es-PA" smtClean="0"/>
              <a:t>6</a:t>
            </a:fld>
            <a:endParaRPr lang="es-PA"/>
          </a:p>
        </p:txBody>
      </p:sp>
    </p:spTree>
    <p:extLst>
      <p:ext uri="{BB962C8B-B14F-4D97-AF65-F5344CB8AC3E}">
        <p14:creationId xmlns:p14="http://schemas.microsoft.com/office/powerpoint/2010/main" val="1378858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DC9F93-DFD6-4937-90DB-8DA196EC6EBD}"/>
              </a:ext>
            </a:extLst>
          </p:cNvPr>
          <p:cNvSpPr>
            <a:spLocks noGrp="1"/>
          </p:cNvSpPr>
          <p:nvPr>
            <p:ph type="title"/>
          </p:nvPr>
        </p:nvSpPr>
        <p:spPr/>
        <p:txBody>
          <a:bodyPr/>
          <a:lstStyle/>
          <a:p>
            <a:pPr algn="ctr"/>
            <a:br>
              <a:rPr lang="es-PA" dirty="0"/>
            </a:br>
            <a:r>
              <a:rPr lang="es-PA" dirty="0"/>
              <a:t>MECANISMOS HEMODINÁMICOS</a:t>
            </a:r>
          </a:p>
        </p:txBody>
      </p:sp>
      <p:sp>
        <p:nvSpPr>
          <p:cNvPr id="3" name="Marcador de contenido 2">
            <a:extLst>
              <a:ext uri="{FF2B5EF4-FFF2-40B4-BE49-F238E27FC236}">
                <a16:creationId xmlns:a16="http://schemas.microsoft.com/office/drawing/2014/main" id="{89B04024-C2AC-475C-BB48-A1D37AEE0056}"/>
              </a:ext>
            </a:extLst>
          </p:cNvPr>
          <p:cNvSpPr>
            <a:spLocks noGrp="1"/>
          </p:cNvSpPr>
          <p:nvPr>
            <p:ph idx="1"/>
          </p:nvPr>
        </p:nvSpPr>
        <p:spPr>
          <a:xfrm>
            <a:off x="2349305" y="2133600"/>
            <a:ext cx="9155307" cy="4100290"/>
          </a:xfrm>
          <a:ln>
            <a:solidFill>
              <a:schemeClr val="accent1"/>
            </a:solidFill>
          </a:ln>
        </p:spPr>
        <p:txBody>
          <a:bodyPr/>
          <a:lstStyle/>
          <a:p>
            <a:pPr lvl="0" algn="just" fontAlgn="base"/>
            <a:r>
              <a:rPr lang="es-PA" dirty="0"/>
              <a:t>Aumento de la presión arterial (entre 3 y 12 mm Hg en la PA media) con alteración de su ritmo circadiano, efectos mediados por activación simpática y liberación de vasopresina.  </a:t>
            </a:r>
          </a:p>
          <a:p>
            <a:pPr lvl="0" algn="just" fontAlgn="base"/>
            <a:r>
              <a:rPr lang="es-PA" dirty="0"/>
              <a:t>Aumento de la resistencia vascular renal con caída del flujo plasmático renal y el GFR, efecto anulado por β bloqueantes e inhibidores ACE por lo que se presume es mediado por el sistema renina-angiotensina </a:t>
            </a:r>
          </a:p>
          <a:p>
            <a:pPr lvl="0" algn="just" fontAlgn="base"/>
            <a:r>
              <a:rPr lang="es-PA" dirty="0"/>
              <a:t>Hipertensión del capilar glomerular: observable en pacientes con enfermedad renal como consecuencia de la pérdida de la capacidad de autorregulación del riñón. </a:t>
            </a:r>
          </a:p>
          <a:p>
            <a:pPr marL="0" indent="0" algn="just">
              <a:buNone/>
            </a:pPr>
            <a:endParaRPr lang="es-PA" dirty="0"/>
          </a:p>
        </p:txBody>
      </p:sp>
      <p:sp>
        <p:nvSpPr>
          <p:cNvPr id="4" name="Marcador de fecha 3">
            <a:extLst>
              <a:ext uri="{FF2B5EF4-FFF2-40B4-BE49-F238E27FC236}">
                <a16:creationId xmlns:a16="http://schemas.microsoft.com/office/drawing/2014/main" id="{AA7B5842-0E8D-4FD1-A423-018CB85C7A81}"/>
              </a:ext>
            </a:extLst>
          </p:cNvPr>
          <p:cNvSpPr>
            <a:spLocks noGrp="1"/>
          </p:cNvSpPr>
          <p:nvPr>
            <p:ph type="dt" sz="half" idx="10"/>
          </p:nvPr>
        </p:nvSpPr>
        <p:spPr/>
        <p:txBody>
          <a:bodyPr/>
          <a:lstStyle/>
          <a:p>
            <a:fld id="{CED9AD78-3F1C-41D7-96A0-A1444556409A}" type="datetime1">
              <a:rPr lang="es-PA" smtClean="0"/>
              <a:t>11/21/2018</a:t>
            </a:fld>
            <a:endParaRPr lang="es-PA"/>
          </a:p>
        </p:txBody>
      </p:sp>
      <p:sp>
        <p:nvSpPr>
          <p:cNvPr id="5" name="Marcador de pie de página 4">
            <a:extLst>
              <a:ext uri="{FF2B5EF4-FFF2-40B4-BE49-F238E27FC236}">
                <a16:creationId xmlns:a16="http://schemas.microsoft.com/office/drawing/2014/main" id="{B36F96D1-04B7-47E3-853E-E92E73113257}"/>
              </a:ext>
            </a:extLst>
          </p:cNvPr>
          <p:cNvSpPr>
            <a:spLocks noGrp="1"/>
          </p:cNvSpPr>
          <p:nvPr>
            <p:ph type="ftr" sz="quarter" idx="11"/>
          </p:nvPr>
        </p:nvSpPr>
        <p:spPr/>
        <p:txBody>
          <a:bodyPr/>
          <a:lstStyle/>
          <a:p>
            <a:r>
              <a:rPr lang="es-PA"/>
              <a:t>Dra. Patricia Rivera</a:t>
            </a:r>
          </a:p>
        </p:txBody>
      </p:sp>
      <p:sp>
        <p:nvSpPr>
          <p:cNvPr id="6" name="Marcador de número de diapositiva 5">
            <a:extLst>
              <a:ext uri="{FF2B5EF4-FFF2-40B4-BE49-F238E27FC236}">
                <a16:creationId xmlns:a16="http://schemas.microsoft.com/office/drawing/2014/main" id="{800FBB60-1504-4407-A940-D0A309D2A49A}"/>
              </a:ext>
            </a:extLst>
          </p:cNvPr>
          <p:cNvSpPr>
            <a:spLocks noGrp="1"/>
          </p:cNvSpPr>
          <p:nvPr>
            <p:ph type="sldNum" sz="quarter" idx="12"/>
          </p:nvPr>
        </p:nvSpPr>
        <p:spPr/>
        <p:txBody>
          <a:bodyPr/>
          <a:lstStyle/>
          <a:p>
            <a:fld id="{014C96AA-0B3D-41D5-A67A-A3741E9B7359}" type="slidenum">
              <a:rPr lang="es-PA" smtClean="0"/>
              <a:t>7</a:t>
            </a:fld>
            <a:endParaRPr lang="es-PA"/>
          </a:p>
        </p:txBody>
      </p:sp>
    </p:spTree>
    <p:extLst>
      <p:ext uri="{BB962C8B-B14F-4D97-AF65-F5344CB8AC3E}">
        <p14:creationId xmlns:p14="http://schemas.microsoft.com/office/powerpoint/2010/main" val="2656916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12561EC-92A1-4FB6-8361-FE58418FA9B2}"/>
              </a:ext>
            </a:extLst>
          </p:cNvPr>
          <p:cNvSpPr>
            <a:spLocks noGrp="1"/>
          </p:cNvSpPr>
          <p:nvPr>
            <p:ph idx="1"/>
          </p:nvPr>
        </p:nvSpPr>
        <p:spPr>
          <a:ln>
            <a:solidFill>
              <a:schemeClr val="accent1"/>
            </a:solidFill>
          </a:ln>
        </p:spPr>
        <p:txBody>
          <a:bodyPr>
            <a:normAutofit/>
          </a:bodyPr>
          <a:lstStyle/>
          <a:p>
            <a:pPr algn="just"/>
            <a:r>
              <a:rPr lang="es-PA" dirty="0"/>
              <a:t>Activación de factores de crecimiento (</a:t>
            </a:r>
            <a:r>
              <a:rPr lang="es-PA" b="1" dirty="0"/>
              <a:t>Angiotensina II, endotelina y TGF-β1</a:t>
            </a:r>
            <a:r>
              <a:rPr lang="es-PA" dirty="0"/>
              <a:t>) mediado por estimulación de receptores nicotínicos de acetilcolina presentes en las células mesangiales , llevando a la hipertrofia glomerular y posteriormente a la progresión de la IRC. </a:t>
            </a:r>
          </a:p>
          <a:p>
            <a:pPr algn="just"/>
            <a:r>
              <a:rPr lang="es-PA" dirty="0"/>
              <a:t>Injuria de células endoteliales</a:t>
            </a:r>
            <a:r>
              <a:rPr lang="es-PA" u="sng" dirty="0"/>
              <a:t>:</a:t>
            </a:r>
            <a:r>
              <a:rPr lang="es-PA" dirty="0"/>
              <a:t> el número de células endoteliales descamadas a la circulación aumenta significativamente luego de fumar sólo un cigarrillo. El tabaco inhibe la vasodilatación inducida por óxido nítrico lo que juega un rol crítico en el incremento del tono vascular renal, promueve la proliferación de células musculares lisas vasculares y la proliferación mesangial. </a:t>
            </a:r>
          </a:p>
          <a:p>
            <a:pPr algn="just"/>
            <a:endParaRPr lang="es-PA" dirty="0"/>
          </a:p>
          <a:p>
            <a:pPr algn="just"/>
            <a:endParaRPr lang="es-PA" dirty="0"/>
          </a:p>
        </p:txBody>
      </p:sp>
      <p:sp>
        <p:nvSpPr>
          <p:cNvPr id="5" name="Título 1">
            <a:extLst>
              <a:ext uri="{FF2B5EF4-FFF2-40B4-BE49-F238E27FC236}">
                <a16:creationId xmlns:a16="http://schemas.microsoft.com/office/drawing/2014/main" id="{9C59818C-B859-4CAD-8C66-C7888B453628}"/>
              </a:ext>
            </a:extLst>
          </p:cNvPr>
          <p:cNvSpPr>
            <a:spLocks noGrp="1"/>
          </p:cNvSpPr>
          <p:nvPr>
            <p:ph type="title"/>
          </p:nvPr>
        </p:nvSpPr>
        <p:spPr>
          <a:xfrm>
            <a:off x="2592388" y="623888"/>
            <a:ext cx="8912225" cy="1281112"/>
          </a:xfrm>
        </p:spPr>
        <p:txBody>
          <a:bodyPr/>
          <a:lstStyle/>
          <a:p>
            <a:pPr algn="ctr"/>
            <a:br>
              <a:rPr lang="es-PA" dirty="0"/>
            </a:br>
            <a:r>
              <a:rPr lang="es-PA" dirty="0"/>
              <a:t>MECANISMOS NO HEMODINÁMICOS</a:t>
            </a:r>
          </a:p>
        </p:txBody>
      </p:sp>
      <p:sp>
        <p:nvSpPr>
          <p:cNvPr id="6" name="Marcador de fecha 5">
            <a:extLst>
              <a:ext uri="{FF2B5EF4-FFF2-40B4-BE49-F238E27FC236}">
                <a16:creationId xmlns:a16="http://schemas.microsoft.com/office/drawing/2014/main" id="{A707161B-37CA-4038-9E3B-37351E3B9276}"/>
              </a:ext>
            </a:extLst>
          </p:cNvPr>
          <p:cNvSpPr>
            <a:spLocks noGrp="1"/>
          </p:cNvSpPr>
          <p:nvPr>
            <p:ph type="dt" sz="half" idx="10"/>
          </p:nvPr>
        </p:nvSpPr>
        <p:spPr/>
        <p:txBody>
          <a:bodyPr/>
          <a:lstStyle/>
          <a:p>
            <a:fld id="{78A6B9AB-3211-40BA-9CB5-319C6E498361}" type="datetime1">
              <a:rPr lang="es-PA" smtClean="0"/>
              <a:t>11/21/2018</a:t>
            </a:fld>
            <a:endParaRPr lang="es-PA"/>
          </a:p>
        </p:txBody>
      </p:sp>
      <p:sp>
        <p:nvSpPr>
          <p:cNvPr id="7" name="Marcador de pie de página 6">
            <a:extLst>
              <a:ext uri="{FF2B5EF4-FFF2-40B4-BE49-F238E27FC236}">
                <a16:creationId xmlns:a16="http://schemas.microsoft.com/office/drawing/2014/main" id="{D3B0C2EC-346F-410F-B07A-4289CAB7FDA0}"/>
              </a:ext>
            </a:extLst>
          </p:cNvPr>
          <p:cNvSpPr>
            <a:spLocks noGrp="1"/>
          </p:cNvSpPr>
          <p:nvPr>
            <p:ph type="ftr" sz="quarter" idx="11"/>
          </p:nvPr>
        </p:nvSpPr>
        <p:spPr/>
        <p:txBody>
          <a:bodyPr/>
          <a:lstStyle/>
          <a:p>
            <a:r>
              <a:rPr lang="es-PA"/>
              <a:t>Dra. Patricia Rivera</a:t>
            </a:r>
          </a:p>
        </p:txBody>
      </p:sp>
      <p:sp>
        <p:nvSpPr>
          <p:cNvPr id="8" name="Marcador de número de diapositiva 7">
            <a:extLst>
              <a:ext uri="{FF2B5EF4-FFF2-40B4-BE49-F238E27FC236}">
                <a16:creationId xmlns:a16="http://schemas.microsoft.com/office/drawing/2014/main" id="{2ED947F9-F7FA-44DE-8EED-E1524814396F}"/>
              </a:ext>
            </a:extLst>
          </p:cNvPr>
          <p:cNvSpPr>
            <a:spLocks noGrp="1"/>
          </p:cNvSpPr>
          <p:nvPr>
            <p:ph type="sldNum" sz="quarter" idx="12"/>
          </p:nvPr>
        </p:nvSpPr>
        <p:spPr/>
        <p:txBody>
          <a:bodyPr/>
          <a:lstStyle/>
          <a:p>
            <a:fld id="{014C96AA-0B3D-41D5-A67A-A3741E9B7359}" type="slidenum">
              <a:rPr lang="es-PA" smtClean="0"/>
              <a:t>8</a:t>
            </a:fld>
            <a:endParaRPr lang="es-PA"/>
          </a:p>
        </p:txBody>
      </p:sp>
    </p:spTree>
    <p:extLst>
      <p:ext uri="{BB962C8B-B14F-4D97-AF65-F5344CB8AC3E}">
        <p14:creationId xmlns:p14="http://schemas.microsoft.com/office/powerpoint/2010/main" val="1238457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755198F-79E1-4BF8-BA91-1151B818701F}"/>
              </a:ext>
            </a:extLst>
          </p:cNvPr>
          <p:cNvSpPr>
            <a:spLocks noGrp="1"/>
          </p:cNvSpPr>
          <p:nvPr>
            <p:ph idx="1"/>
          </p:nvPr>
        </p:nvSpPr>
        <p:spPr>
          <a:ln>
            <a:solidFill>
              <a:schemeClr val="accent1"/>
            </a:solidFill>
          </a:ln>
        </p:spPr>
        <p:txBody>
          <a:bodyPr/>
          <a:lstStyle/>
          <a:p>
            <a:pPr lvl="0" algn="just" fontAlgn="base"/>
            <a:r>
              <a:rPr lang="es-PA" dirty="0"/>
              <a:t>Toxicidad tubular</a:t>
            </a:r>
            <a:r>
              <a:rPr lang="es-PA" u="sng" dirty="0"/>
              <a:t>:</a:t>
            </a:r>
            <a:r>
              <a:rPr lang="es-PA" dirty="0"/>
              <a:t> el humo del tabaco contiene cantidades significativas de cadmio y plomo que se acumulan en el parénquima renal más que en ningún otro órgano induciendo disfunción tubular con aumentada excreción de NAG (N-acetil-β</a:t>
            </a:r>
            <a:r>
              <a:rPr lang="es-PA" dirty="0" err="1"/>
              <a:t>glucosaminidasa</a:t>
            </a:r>
            <a:r>
              <a:rPr lang="es-PA" dirty="0"/>
              <a:t>).</a:t>
            </a:r>
          </a:p>
          <a:p>
            <a:pPr lvl="0" fontAlgn="base"/>
            <a:r>
              <a:rPr lang="es-PA" dirty="0"/>
              <a:t>Estrés oxidativo: evidenciable por la extrusión del glutatión de las células endoteliales. </a:t>
            </a:r>
          </a:p>
          <a:p>
            <a:pPr lvl="0" fontAlgn="base"/>
            <a:r>
              <a:rPr lang="es-PA" dirty="0"/>
              <a:t>Aumentada resistencia a la insulina: fumar aumenta el riesgo de desarrollo de diabetes y glucemia alterada en ayunas.</a:t>
            </a:r>
          </a:p>
          <a:p>
            <a:pPr marL="0" indent="0" algn="just">
              <a:buNone/>
            </a:pPr>
            <a:endParaRPr lang="es-PA" dirty="0"/>
          </a:p>
        </p:txBody>
      </p:sp>
      <p:sp>
        <p:nvSpPr>
          <p:cNvPr id="4" name="Título 1">
            <a:extLst>
              <a:ext uri="{FF2B5EF4-FFF2-40B4-BE49-F238E27FC236}">
                <a16:creationId xmlns:a16="http://schemas.microsoft.com/office/drawing/2014/main" id="{2AC4375B-277C-447A-965B-AF81BEA44607}"/>
              </a:ext>
            </a:extLst>
          </p:cNvPr>
          <p:cNvSpPr>
            <a:spLocks noGrp="1"/>
          </p:cNvSpPr>
          <p:nvPr>
            <p:ph type="title"/>
          </p:nvPr>
        </p:nvSpPr>
        <p:spPr>
          <a:xfrm>
            <a:off x="2592388" y="623888"/>
            <a:ext cx="8912225" cy="1281112"/>
          </a:xfrm>
        </p:spPr>
        <p:txBody>
          <a:bodyPr/>
          <a:lstStyle/>
          <a:p>
            <a:pPr algn="ctr"/>
            <a:br>
              <a:rPr lang="es-PA" dirty="0"/>
            </a:br>
            <a:r>
              <a:rPr lang="es-PA" dirty="0"/>
              <a:t>MECANISMOS NO HEMODINÁMICOS</a:t>
            </a:r>
          </a:p>
        </p:txBody>
      </p:sp>
      <p:sp>
        <p:nvSpPr>
          <p:cNvPr id="5" name="Marcador de fecha 4">
            <a:extLst>
              <a:ext uri="{FF2B5EF4-FFF2-40B4-BE49-F238E27FC236}">
                <a16:creationId xmlns:a16="http://schemas.microsoft.com/office/drawing/2014/main" id="{B66D7B1D-4D60-47F6-9E0E-9E141DF223B6}"/>
              </a:ext>
            </a:extLst>
          </p:cNvPr>
          <p:cNvSpPr>
            <a:spLocks noGrp="1"/>
          </p:cNvSpPr>
          <p:nvPr>
            <p:ph type="dt" sz="half" idx="10"/>
          </p:nvPr>
        </p:nvSpPr>
        <p:spPr/>
        <p:txBody>
          <a:bodyPr/>
          <a:lstStyle/>
          <a:p>
            <a:fld id="{1D46A32A-45B6-4F56-B68C-D87F192FB09A}" type="datetime1">
              <a:rPr lang="es-PA" smtClean="0"/>
              <a:t>11/21/2018</a:t>
            </a:fld>
            <a:endParaRPr lang="es-PA"/>
          </a:p>
        </p:txBody>
      </p:sp>
      <p:sp>
        <p:nvSpPr>
          <p:cNvPr id="6" name="Marcador de pie de página 5">
            <a:extLst>
              <a:ext uri="{FF2B5EF4-FFF2-40B4-BE49-F238E27FC236}">
                <a16:creationId xmlns:a16="http://schemas.microsoft.com/office/drawing/2014/main" id="{C2AE5F1E-99DD-4D4C-AF09-8548E2F349F9}"/>
              </a:ext>
            </a:extLst>
          </p:cNvPr>
          <p:cNvSpPr>
            <a:spLocks noGrp="1"/>
          </p:cNvSpPr>
          <p:nvPr>
            <p:ph type="ftr" sz="quarter" idx="11"/>
          </p:nvPr>
        </p:nvSpPr>
        <p:spPr/>
        <p:txBody>
          <a:bodyPr/>
          <a:lstStyle/>
          <a:p>
            <a:r>
              <a:rPr lang="es-PA"/>
              <a:t>Dra. Patricia Rivera</a:t>
            </a:r>
          </a:p>
        </p:txBody>
      </p:sp>
      <p:sp>
        <p:nvSpPr>
          <p:cNvPr id="7" name="Marcador de número de diapositiva 6">
            <a:extLst>
              <a:ext uri="{FF2B5EF4-FFF2-40B4-BE49-F238E27FC236}">
                <a16:creationId xmlns:a16="http://schemas.microsoft.com/office/drawing/2014/main" id="{5AE33C9B-3D51-4672-8DE5-1AAD23674359}"/>
              </a:ext>
            </a:extLst>
          </p:cNvPr>
          <p:cNvSpPr>
            <a:spLocks noGrp="1"/>
          </p:cNvSpPr>
          <p:nvPr>
            <p:ph type="sldNum" sz="quarter" idx="12"/>
          </p:nvPr>
        </p:nvSpPr>
        <p:spPr/>
        <p:txBody>
          <a:bodyPr/>
          <a:lstStyle/>
          <a:p>
            <a:fld id="{014C96AA-0B3D-41D5-A67A-A3741E9B7359}" type="slidenum">
              <a:rPr lang="es-PA" smtClean="0"/>
              <a:t>9</a:t>
            </a:fld>
            <a:endParaRPr lang="es-PA"/>
          </a:p>
        </p:txBody>
      </p:sp>
    </p:spTree>
    <p:extLst>
      <p:ext uri="{BB962C8B-B14F-4D97-AF65-F5344CB8AC3E}">
        <p14:creationId xmlns:p14="http://schemas.microsoft.com/office/powerpoint/2010/main" val="1949181676"/>
      </p:ext>
    </p:extLst>
  </p:cSld>
  <p:clrMapOvr>
    <a:masterClrMapping/>
  </p:clrMapOvr>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TotalTime>
  <Words>1744</Words>
  <Application>Microsoft Office PowerPoint</Application>
  <PresentationFormat>Panorámica</PresentationFormat>
  <Paragraphs>230</Paragraphs>
  <Slides>24</Slides>
  <Notes>10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24</vt:i4>
      </vt:variant>
    </vt:vector>
  </HeadingPairs>
  <TitlesOfParts>
    <vt:vector size="33" baseType="lpstr">
      <vt:lpstr>&amp;quot</vt:lpstr>
      <vt:lpstr>Arial</vt:lpstr>
      <vt:lpstr>Calibri</vt:lpstr>
      <vt:lpstr>Calibri Light</vt:lpstr>
      <vt:lpstr>Century Gothic</vt:lpstr>
      <vt:lpstr>Times New Roman</vt:lpstr>
      <vt:lpstr>Varela Round</vt:lpstr>
      <vt:lpstr>Wingdings 3</vt:lpstr>
      <vt:lpstr>Espiral</vt:lpstr>
      <vt:lpstr>TABACO;FACTORES DE RIESGO EN LA ENFERMEDAD RENAL CRÓNICA</vt:lpstr>
      <vt:lpstr> OBJETIVOS</vt:lpstr>
      <vt:lpstr> INTRODUCCIÓN</vt:lpstr>
      <vt:lpstr>INTRODUCCIÓN</vt:lpstr>
      <vt:lpstr>ALGUNOS DE LOS QUÍMICOS PRESENTES EN EL HUMO DEL TABACO</vt:lpstr>
      <vt:lpstr>MECANISMOS DEL DAÑO RENAL INDUCIDO POR EL TABACO</vt:lpstr>
      <vt:lpstr> MECANISMOS HEMODINÁMICOS</vt:lpstr>
      <vt:lpstr> MECANISMOS NO HEMODINÁMICOS</vt:lpstr>
      <vt:lpstr> MECANISMOS NO HEMODINÁMICOS</vt:lpstr>
      <vt:lpstr>¿CÓMO DAÑA EL TABACO AL RIÑÓN?</vt:lpstr>
      <vt:lpstr>Presentación de PowerPoint</vt:lpstr>
      <vt:lpstr>¿CUÁLES SERÍAN LOS RIESGO RENALES EN PACIENTES FUMADORES?</vt:lpstr>
      <vt:lpstr>¿CUÁLES SERÍAN LOS RIESGO RENALES EN PACIENTES FUMADORES?</vt:lpstr>
      <vt:lpstr> EFECTOS DEL TABACO EN PACIENTES CON FACTORES DE RIESGOALTO DE ERC</vt:lpstr>
      <vt:lpstr> FACTORES DE RIESGO QUE FAVORECEN LA PROGRESIÓN DE LA ERC</vt:lpstr>
      <vt:lpstr>MORTALIDAD DE LA ENFERMEDAD RENAL CRÓNICA ASOCIADA AL TABACO</vt:lpstr>
      <vt:lpstr> REVERSIBILIDAD DEL DAÑO</vt:lpstr>
      <vt:lpstr> REVERSIBILIDAD DEL DAÑO</vt:lpstr>
      <vt:lpstr> CONSEJO ANTITABÁQUICO</vt:lpstr>
      <vt:lpstr>Presentación de PowerPoint</vt:lpstr>
      <vt:lpstr> CONCLUSIONES</vt:lpstr>
      <vt:lpstr> PARA LEVAR</vt:lpstr>
      <vt:lpstr> BIBLIOGRAFIA</vt:lpstr>
      <vt:lpstr>MUCHAS 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TABACO;FACTORES DE RIESGO EN LA ENFERMEDAD RENAL CRÓNICA</dc:title>
  <dc:creator>Patricia Rivera Tuñón</dc:creator>
  <cp:lastModifiedBy>Patricia Rivera Tuñón</cp:lastModifiedBy>
  <cp:revision>1</cp:revision>
  <dcterms:created xsi:type="dcterms:W3CDTF">2018-11-22T00:53:30Z</dcterms:created>
  <dcterms:modified xsi:type="dcterms:W3CDTF">2018-11-22T02:24:49Z</dcterms:modified>
</cp:coreProperties>
</file>