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37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9" r:id="rId4"/>
    <p:sldId id="284" r:id="rId5"/>
    <p:sldId id="285" r:id="rId6"/>
    <p:sldId id="286" r:id="rId7"/>
    <p:sldId id="279" r:id="rId8"/>
    <p:sldId id="261" r:id="rId9"/>
    <p:sldId id="280" r:id="rId10"/>
    <p:sldId id="264" r:id="rId11"/>
    <p:sldId id="265" r:id="rId12"/>
    <p:sldId id="266" r:id="rId13"/>
    <p:sldId id="260" r:id="rId14"/>
    <p:sldId id="268" r:id="rId15"/>
    <p:sldId id="281" r:id="rId16"/>
    <p:sldId id="282" r:id="rId17"/>
    <p:sldId id="269" r:id="rId18"/>
    <p:sldId id="274" r:id="rId19"/>
    <p:sldId id="283" r:id="rId20"/>
    <p:sldId id="288" r:id="rId21"/>
    <p:sldId id="289" r:id="rId22"/>
    <p:sldId id="290" r:id="rId23"/>
    <p:sldId id="291" r:id="rId24"/>
    <p:sldId id="287" r:id="rId25"/>
    <p:sldId id="293" r:id="rId26"/>
    <p:sldId id="294" r:id="rId27"/>
    <p:sldId id="295" r:id="rId28"/>
    <p:sldId id="296" r:id="rId29"/>
    <p:sldId id="297" r:id="rId30"/>
  </p:sldIdLst>
  <p:sldSz cx="12192000" cy="6858000"/>
  <p:notesSz cx="7102475" cy="9388475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60"/>
    <a:srgbClr val="5EB2AB"/>
    <a:srgbClr val="A0E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8" autoAdjust="0"/>
    <p:restoredTop sz="96821" autoAdjust="0"/>
  </p:normalViewPr>
  <p:slideViewPr>
    <p:cSldViewPr snapToGrid="0" snapToObjects="1">
      <p:cViewPr>
        <p:scale>
          <a:sx n="50" d="100"/>
          <a:sy n="50" d="100"/>
        </p:scale>
        <p:origin x="15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5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3E6ABA0-6461-40CF-9DD3-E7A1840EFF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B70169F-1B74-4ECA-8677-1FEE194C94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FF5758A-D7C4-465F-8D0A-C0BE8311CFD1}" type="datetime1">
              <a:rPr lang="es-ES" smtClean="0"/>
              <a:t>08/11/2018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36E85B1-1A76-4A7E-A7E9-3D35C34A0B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9893448-7FC5-4F1C-8295-604F6FB8FA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E10C262-0B5A-4861-A871-33B3782CBA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1766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8AE8C04-8AAE-4668-9E10-2319BD675B2A}" type="datetime1">
              <a:rPr lang="es-ES" smtClean="0"/>
              <a:pPr/>
              <a:t>08/11/2018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s-ES" noProof="0" dirty="0"/>
              <a:t>Editar los estilos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519C1C7-B601-403A-A3DF-2FE7D31A347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57934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C1C7-B601-403A-A3DF-2FE7D31A347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049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C1C7-B601-403A-A3DF-2FE7D31A347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7702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6519C1C7-B601-403A-A3DF-2FE7D31A3475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0211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C1C7-B601-403A-A3DF-2FE7D31A347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6510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6519C1C7-B601-403A-A3DF-2FE7D31A3475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13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2507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C1C7-B601-403A-A3DF-2FE7D31A3475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146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6519C1C7-B601-403A-A3DF-2FE7D31A3475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17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8715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C1C7-B601-403A-A3DF-2FE7D31A3475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5398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C1C7-B601-403A-A3DF-2FE7D31A3475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83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37468-C5B7-4DAB-A7B5-1BD59674B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6674C9-FA17-47A7-9B66-0B5BDF092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671AC6-15F4-48B7-9130-23FA5031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FB7246-1F0C-4F1C-B0EB-2C87F09E0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531C07-74B3-4309-B063-022B4EE2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10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E46977-E707-4521-A252-4077652E3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F1F7F8E-0092-440F-9BFE-FE92C18AF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24CE70-F7C6-4C10-AFA4-1E221075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B6BF3E-875E-4783-BC68-E55261E59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F571B8-86E2-4CCA-9EAE-0847888DE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27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3EC33F-5253-4F08-AF6E-8F56CD7B80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518420C-EC4F-4101-B319-5741633DF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BE09A5-4885-4B32-9E99-773BDFC6B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C9C6AC-5EDE-420F-9659-F1A042B53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68147E-0102-40CF-A955-291B4916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971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FED12A2-16A7-6843-9B63-1355399B1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3861730" cy="685799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5F43BF2-A8EB-C342-BFB2-28AFB1781935}"/>
              </a:ext>
            </a:extLst>
          </p:cNvPr>
          <p:cNvSpPr/>
          <p:nvPr userDrawn="1"/>
        </p:nvSpPr>
        <p:spPr>
          <a:xfrm>
            <a:off x="0" y="787400"/>
            <a:ext cx="11455400" cy="5295900"/>
          </a:xfrm>
          <a:prstGeom prst="rect">
            <a:avLst/>
          </a:prstGeom>
          <a:solidFill>
            <a:schemeClr val="accent5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1418BB35-F84D-7E4D-9F02-5B4CB837E1CB}"/>
              </a:ext>
            </a:extLst>
          </p:cNvPr>
          <p:cNvCxnSpPr/>
          <p:nvPr userDrawn="1"/>
        </p:nvCxnSpPr>
        <p:spPr>
          <a:xfrm>
            <a:off x="1778000" y="3435350"/>
            <a:ext cx="8661400" cy="0"/>
          </a:xfrm>
          <a:prstGeom prst="line">
            <a:avLst/>
          </a:prstGeom>
          <a:ln w="381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72FE6DCC-3681-AF43-B6B6-4A40A92581A5}"/>
              </a:ext>
            </a:extLst>
          </p:cNvPr>
          <p:cNvSpPr/>
          <p:nvPr userDrawn="1"/>
        </p:nvSpPr>
        <p:spPr>
          <a:xfrm>
            <a:off x="2260600" y="1647825"/>
            <a:ext cx="3562350" cy="3562350"/>
          </a:xfrm>
          <a:prstGeom prst="ellipse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5A8E30CA-E181-3D4D-BB1E-9167FF0BE5D9}"/>
              </a:ext>
            </a:extLst>
          </p:cNvPr>
          <p:cNvSpPr/>
          <p:nvPr userDrawn="1"/>
        </p:nvSpPr>
        <p:spPr>
          <a:xfrm>
            <a:off x="2285627" y="1647121"/>
            <a:ext cx="3562350" cy="3562350"/>
          </a:xfrm>
          <a:prstGeom prst="ellipse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2" name="Triángulo 11">
            <a:extLst>
              <a:ext uri="{FF2B5EF4-FFF2-40B4-BE49-F238E27FC236}">
                <a16:creationId xmlns:a16="http://schemas.microsoft.com/office/drawing/2014/main" id="{9061463E-CF25-634A-89E2-4E3280BB9CEB}"/>
              </a:ext>
            </a:extLst>
          </p:cNvPr>
          <p:cNvSpPr/>
          <p:nvPr userDrawn="1"/>
        </p:nvSpPr>
        <p:spPr>
          <a:xfrm>
            <a:off x="0" y="0"/>
            <a:ext cx="2628900" cy="6858000"/>
          </a:xfrm>
          <a:prstGeom prst="triangle">
            <a:avLst>
              <a:gd name="adj" fmla="val 0"/>
            </a:avLst>
          </a:prstGeom>
          <a:gradFill>
            <a:gsLst>
              <a:gs pos="47000">
                <a:schemeClr val="accent4">
                  <a:lumMod val="50000"/>
                </a:schemeClr>
              </a:gs>
              <a:gs pos="98000">
                <a:schemeClr val="accent4">
                  <a:lumMod val="20000"/>
                  <a:lumOff val="80000"/>
                  <a:alpha val="10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3" name="Triángulo 12">
            <a:extLst>
              <a:ext uri="{FF2B5EF4-FFF2-40B4-BE49-F238E27FC236}">
                <a16:creationId xmlns:a16="http://schemas.microsoft.com/office/drawing/2014/main" id="{81214215-C784-4548-BD1F-4BB3F0A84645}"/>
              </a:ext>
            </a:extLst>
          </p:cNvPr>
          <p:cNvSpPr/>
          <p:nvPr userDrawn="1"/>
        </p:nvSpPr>
        <p:spPr>
          <a:xfrm flipV="1">
            <a:off x="0" y="0"/>
            <a:ext cx="2628900" cy="6858000"/>
          </a:xfrm>
          <a:prstGeom prst="triangle">
            <a:avLst>
              <a:gd name="adj" fmla="val 0"/>
            </a:avLst>
          </a:prstGeom>
          <a:solidFill>
            <a:srgbClr val="5EB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48B1337-BF6D-C04A-9C74-574FA33512D5}"/>
              </a:ext>
            </a:extLst>
          </p:cNvPr>
          <p:cNvSpPr/>
          <p:nvPr userDrawn="1"/>
        </p:nvSpPr>
        <p:spPr>
          <a:xfrm>
            <a:off x="2356553" y="1727201"/>
            <a:ext cx="3416300" cy="3416300"/>
          </a:xfrm>
          <a:prstGeom prst="ellipse">
            <a:avLst/>
          </a:prstGeom>
          <a:solidFill>
            <a:srgbClr val="005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4C5EC980-0029-164A-926D-9ED33032D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1763" y="3657600"/>
            <a:ext cx="2781300" cy="89636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19" name="Título 18">
            <a:extLst>
              <a:ext uri="{FF2B5EF4-FFF2-40B4-BE49-F238E27FC236}">
                <a16:creationId xmlns:a16="http://schemas.microsoft.com/office/drawing/2014/main" id="{169DAC15-E0D1-2041-A923-17653DCA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251" y="2452719"/>
            <a:ext cx="2773204" cy="1118618"/>
          </a:xfrm>
          <a:prstGeom prst="rect">
            <a:avLst/>
          </a:prstGeom>
        </p:spPr>
        <p:txBody>
          <a:bodyPr rtlCol="0" anchor="ctr"/>
          <a:lstStyle>
            <a:lvl1pPr algn="ctr">
              <a:defRPr sz="3200">
                <a:solidFill>
                  <a:schemeClr val="accent6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7459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-0.9056 0 " pathEditMode="relative" rAng="0" ptsTypes="AA">
                                      <p:cBhvr>
                                        <p:cTn id="6" dur="9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8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8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8" grpId="0" animBg="1"/>
      <p:bldP spid="18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2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presetID="22" presetClass="exit" presetSubtype="8" fill="hold" nodeType="withEffect">
                  <p:stCondLst>
                    <p:cond delay="7500"/>
                  </p:stCondLst>
                  <p:childTnLst>
                    <p:animEffect transition="out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749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9" grpId="0"/>
      <p:bldP spid="19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8E7A2-ADAB-4ADF-8F72-7DF158FD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F7926D-ABAE-444A-9415-CCB1D5B82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1202A2-D91B-4247-BA8F-79D40DC2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9682B5-DA2C-43E8-AE87-3380030E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BB4A8D-F1CA-4D8C-84F2-0EBBED72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763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5C3E0E-CE6B-45A4-A795-AF5B7535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BE9328-673D-49D4-91C5-6F6B26D80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8B385D-A3C9-4367-A0AE-80B5D24D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BA0A8F-829D-4D22-9662-6489A58B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1D551F-52A1-4347-AC21-D1BFED69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05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C6D6E9-8421-4C49-B7BE-743BD887B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B1A383-E027-4CC7-A30B-CBAC90EF7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91B195-806E-4840-993B-532E64BEC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0D0976-FC42-4BE3-946F-5B11EFE4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147309-5C35-4024-9F0B-8837E6DD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4BF141-504D-4D09-9899-76B7348B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047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A324D-F9B0-47AA-982C-E6E54EE4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4FFEF1-C00F-4FDE-BCB5-EA56BE3FF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F6AF96-5B3B-4019-BC8C-68F7018CD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69A51AC-D601-4CDB-9315-0392D2B7C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AE52BFD-F137-45C5-B1BC-D021D0FC6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6AA055D-470C-4896-BB36-5FD4AB8E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9F9CB9D-C53B-48EA-82D0-99E53716C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73F662-91D9-4E89-88CB-3A22A97C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0891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8E8B25-A5ED-475F-BFF8-8A55E207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F79E76D-EA63-467D-B8FF-C4A98BE8F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874C908-C5CC-4B38-B09C-FA65BC3AB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B96787-FBFE-4DC8-956E-962E0406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520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5206D24-1E51-4F2B-AFC7-2F72A464C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65CF-C5D6-42F0-880D-CBD1F7BAA59B}" type="datetime1">
              <a:rPr lang="es-ES" smtClean="0"/>
              <a:pPr/>
              <a:t>08/11/2018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EAF1656-A5C0-40A6-BBB0-395BCC8B5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E5A22F-441A-4CD8-AA97-34B393CF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A64F31B-23FA-4075-AF7D-6228CFD12F03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3402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2C8062-50CA-495F-9951-1931579A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02B35D-D8AF-4BDD-8402-1CBD96AEA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285F55-0EEE-4742-A0A0-665E44770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E65DEB-937B-480B-83D9-FCCE68E68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12759D-BF0E-4262-BDAB-685E39213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F028E3-9C99-4517-A2AC-FFED90F77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53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18311-3DC8-47FD-B6F3-7FBFA793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F5258DB-FBCB-46A2-8B8B-8CB5EA1E7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A8F583-79B1-469E-ABC0-9FD8C891E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7DEE43-F837-47D5-8B0C-F23C2243A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67CB9C-44FB-492C-96C2-E3C90DD65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835CD1-9CE9-419B-8786-4EC655189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655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4AD9ED9-D9C9-4D48-ACAB-E30E5A6B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CA478D-F53B-4F9D-8F80-E19E50134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83FD17-207C-4961-9EAC-1D95C36F6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4C133-711E-441B-AB3E-E56FDEB37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1CC34F-7A48-4DCB-875D-C62D2D66D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0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9.wdp"/><Relationship Id="rId4" Type="http://schemas.openxmlformats.org/officeDocument/2006/relationships/image" Target="../media/image27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39.png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4.png"/><Relationship Id="rId4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7953ABF-92FC-AC4A-9335-844C602990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232132"/>
            <a:ext cx="4920870" cy="2060004"/>
          </a:xfrm>
        </p:spPr>
        <p:txBody>
          <a:bodyPr rtlCol="0">
            <a:noAutofit/>
          </a:bodyPr>
          <a:lstStyle/>
          <a:p>
            <a:pPr rtl="0">
              <a:lnSpc>
                <a:spcPct val="100000"/>
              </a:lnSpc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Schoolbook" panose="02040604050505020304" pitchFamily="18" charset="0"/>
              </a:rPr>
              <a:t>Dra. Lyliana Diez de Aldrete</a:t>
            </a:r>
          </a:p>
          <a:p>
            <a:pPr rtl="0">
              <a:lnSpc>
                <a:spcPct val="100000"/>
              </a:lnSpc>
            </a:pP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Schoolbook" panose="02040604050505020304" pitchFamily="18" charset="0"/>
              </a:rPr>
              <a:t>Directora Médica</a:t>
            </a:r>
          </a:p>
          <a:p>
            <a:pPr rtl="0">
              <a:lnSpc>
                <a:spcPct val="100000"/>
              </a:lnSpc>
            </a:pPr>
            <a:endParaRPr lang="es-ES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Schoolbook" panose="02040604050505020304" pitchFamily="18" charset="0"/>
            </a:endParaRPr>
          </a:p>
          <a:p>
            <a:pPr rtl="0">
              <a:lnSpc>
                <a:spcPct val="100000"/>
              </a:lnSpc>
            </a:pP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Schoolbook" panose="02040604050505020304" pitchFamily="18" charset="0"/>
              </a:rPr>
              <a:t>Centro de Salud Nuevo Chorrillo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2AA5F59-F641-4E43-8627-D6342C63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087" y="2398998"/>
            <a:ext cx="4073913" cy="2060004"/>
          </a:xfrm>
        </p:spPr>
        <p:txBody>
          <a:bodyPr rtlCol="0">
            <a:normAutofit/>
          </a:bodyPr>
          <a:lstStyle/>
          <a:p>
            <a:pPr rtl="0"/>
            <a:r>
              <a:rPr lang="es-ES" sz="5800" b="1" dirty="0">
                <a:solidFill>
                  <a:srgbClr val="A0EBDC"/>
                </a:solidFill>
              </a:rPr>
              <a:t>Iniciativa </a:t>
            </a:r>
            <a:br>
              <a:rPr lang="es-ES" sz="5800" b="1" dirty="0">
                <a:solidFill>
                  <a:srgbClr val="A0EBDC"/>
                </a:solidFill>
              </a:rPr>
            </a:br>
            <a:r>
              <a:rPr lang="es-ES" sz="5800" b="1" dirty="0">
                <a:solidFill>
                  <a:srgbClr val="A0EBDC"/>
                </a:solidFill>
              </a:rPr>
              <a:t>HEARTS</a:t>
            </a:r>
          </a:p>
        </p:txBody>
      </p:sp>
      <p:pic>
        <p:nvPicPr>
          <p:cNvPr id="1028" name="Picture 4" descr="Resultado de imagen para logo salud panama">
            <a:extLst>
              <a:ext uri="{FF2B5EF4-FFF2-40B4-BE49-F238E27FC236}">
                <a16:creationId xmlns:a16="http://schemas.microsoft.com/office/drawing/2014/main" id="{3BC3E719-955C-4718-9873-1729F7BC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3" y="786570"/>
            <a:ext cx="1445562" cy="144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261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467CC38-1621-4980-8504-B62D43152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62F1A33-A9E9-4267-92CF-A971DAE046A0}"/>
              </a:ext>
            </a:extLst>
          </p:cNvPr>
          <p:cNvSpPr/>
          <p:nvPr/>
        </p:nvSpPr>
        <p:spPr>
          <a:xfrm>
            <a:off x="3221791" y="365692"/>
            <a:ext cx="5900846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200" b="1" dirty="0">
                <a:ln w="0"/>
                <a:solidFill>
                  <a:srgbClr val="0053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Promotoras Comunitarias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007BEE5-6DED-44EB-A699-8F4CD7E85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188" y="1375534"/>
            <a:ext cx="3740117" cy="2244070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892E4CD-2DF1-49B1-A229-D16C267BC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20" y="1256264"/>
            <a:ext cx="2235932" cy="3726553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E5973B-690F-4975-BDC9-4241DBEAF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055" y="2610681"/>
            <a:ext cx="2235932" cy="2927008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F3113F7-5769-4598-839B-9E5BFA0694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45"/>
          <a:stretch/>
        </p:blipFill>
        <p:spPr>
          <a:xfrm>
            <a:off x="9737497" y="1712717"/>
            <a:ext cx="2151098" cy="3619306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0" name="Picture 2" descr="https://lh3.googleusercontent.com/QrNG2FbtraH5UKulH3FAEZIDK3SBxShz6d3ECjg1YDfyBGLFP3jy-AKKiVPs4d6RxRrJnoZk4yPgFKrk4HdvQpINS01UblzvLir0eRopqBkwHCjDGZNvB9DUiMy0Q5V1kqj6wrvqLrKjL5TVXwxtFCTQfHzl076OKkxRw68BSIW-7trSWpJCRUEHFLqO4fFN2t6nwjKdGTCKYd-mUocKfusyqzYEScTaeE8T19ijcXsQZN7qYia5sYE_d5gpG37GqJM17xk1TxKc1mog6F1jbYPe_Xs2lZw0q8BW_GydsjKAy2AkbWqsWfICGDkWPN7igpZEz0daAFynD-yhzLGTCLebN8IojyqSqQQuRkAaN6mcWZ7zItwvAw--2TQehvrLjHU__Z1rM8VEc-52nZfOjBGT35aGW9aTPL3E8xrXgZLWOgRvjl81EIhtJ-QGsf5TvbzIlyvpHcJ8X22kP4mws9pqDXYE_3cJ-zaMpmx2k-dOjTOrIK-vYwU1X7KRSCbikWEtHrYC9McpUVSG_F1u9pJL0KDns5pVqTJNnZp1NDiUG64fBSgBk3Sl7DNToRKvfTTkOPoT8GtEU3sTXWXPKrHda9DFmluUPntgm2s9FTnws0aqiY2Snpazz9B5fgTQ=w1168-h657-no">
            <a:extLst>
              <a:ext uri="{FF2B5EF4-FFF2-40B4-BE49-F238E27FC236}">
                <a16:creationId xmlns:a16="http://schemas.microsoft.com/office/drawing/2014/main" id="{FB5159A4-F8E1-43FF-89D9-860E842A0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78" y="4084361"/>
            <a:ext cx="3561522" cy="2003356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438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306A726-AAF9-4273-B41F-D0399D7D7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C19E32C-3763-4B57-823E-0EA81DB5DAAB}"/>
              </a:ext>
            </a:extLst>
          </p:cNvPr>
          <p:cNvSpPr/>
          <p:nvPr/>
        </p:nvSpPr>
        <p:spPr>
          <a:xfrm>
            <a:off x="2437061" y="82107"/>
            <a:ext cx="7470315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200" b="1" dirty="0">
                <a:ln w="0"/>
                <a:solidFill>
                  <a:srgbClr val="0053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Censo Preventivo de Salud</a:t>
            </a:r>
          </a:p>
          <a:p>
            <a:pPr algn="ctr"/>
            <a:r>
              <a:rPr lang="es-ES" sz="4200" b="1" dirty="0">
                <a:ln w="0"/>
                <a:solidFill>
                  <a:srgbClr val="0053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Centro de Salud Nuevo Chorrillo </a:t>
            </a:r>
            <a:endParaRPr lang="es-ES" sz="4200" b="1" cap="none" spc="0" dirty="0">
              <a:ln w="0"/>
              <a:solidFill>
                <a:srgbClr val="0053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F17D09E-F039-4EB6-87DE-96917B6D4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837698" y="704847"/>
            <a:ext cx="3068299" cy="5448304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300F95-D4B4-4313-A98A-A6D6AFAA8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7578294" y="2341979"/>
            <a:ext cx="2802772" cy="4976814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43504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939DAC-D735-4745-8B63-F8FB55077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AACED65-0606-4CAD-8A7F-DBE79DD4FE14}"/>
              </a:ext>
            </a:extLst>
          </p:cNvPr>
          <p:cNvSpPr/>
          <p:nvPr/>
        </p:nvSpPr>
        <p:spPr>
          <a:xfrm>
            <a:off x="2497973" y="82107"/>
            <a:ext cx="734848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200" b="1" dirty="0">
                <a:ln w="0"/>
                <a:solidFill>
                  <a:srgbClr val="0053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Atención Diaria</a:t>
            </a:r>
          </a:p>
          <a:p>
            <a:pPr algn="ctr"/>
            <a:r>
              <a:rPr lang="es-ES" sz="4200" b="1" cap="none" spc="0" dirty="0">
                <a:ln w="0"/>
                <a:solidFill>
                  <a:srgbClr val="0053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Centro de Salud Nuevo Chorrillo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3FACE0-9E19-427F-BE23-A8F221EE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933" y="2502398"/>
            <a:ext cx="4664468" cy="3498351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5B917B-A336-4DC2-B279-68D9DB121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982386"/>
            <a:ext cx="5143516" cy="2893228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22946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3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3">
            <a:extLst>
              <a:ext uri="{FF2B5EF4-FFF2-40B4-BE49-F238E27FC236}">
                <a16:creationId xmlns:a16="http://schemas.microsoft.com/office/drawing/2014/main" id="{C542A917-2DC0-41C3-A1A8-3D1A5C65E9C5}"/>
              </a:ext>
            </a:extLst>
          </p:cNvPr>
          <p:cNvSpPr txBox="1"/>
          <p:nvPr/>
        </p:nvSpPr>
        <p:spPr>
          <a:xfrm>
            <a:off x="1759226" y="2797722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A0E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 del Paciente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0EBD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65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89D45BA-B154-4B1C-A857-2A1BA301F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2C38CBB-8947-402D-B395-22F7C6A9B6AE}"/>
              </a:ext>
            </a:extLst>
          </p:cNvPr>
          <p:cNvSpPr/>
          <p:nvPr/>
        </p:nvSpPr>
        <p:spPr>
          <a:xfrm>
            <a:off x="2588181" y="82107"/>
            <a:ext cx="759214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200" b="1" cap="none" spc="0" dirty="0">
                <a:ln w="0"/>
                <a:solidFill>
                  <a:srgbClr val="0053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Libro de Citas – Tarjetas de Citas</a:t>
            </a:r>
          </a:p>
          <a:p>
            <a:pPr algn="ctr"/>
            <a:r>
              <a:rPr lang="es-ES" sz="4200" b="1" cap="none" spc="0" dirty="0">
                <a:ln w="0"/>
                <a:solidFill>
                  <a:srgbClr val="0053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Centro de Salud Nuevo Chorrillo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77720B-5D63-4EF1-9DF7-7004B54A0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71" b="11644"/>
          <a:stretch/>
        </p:blipFill>
        <p:spPr>
          <a:xfrm>
            <a:off x="447117" y="1617944"/>
            <a:ext cx="2734916" cy="3622112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4C309F-1658-4182-A632-0738ACA657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484" t="15509" r="4793"/>
          <a:stretch/>
        </p:blipFill>
        <p:spPr>
          <a:xfrm>
            <a:off x="3630738" y="4545496"/>
            <a:ext cx="3938109" cy="2018534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1218A0C-320D-4A06-BB0E-16D61E7FD7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5285" b="11365"/>
          <a:stretch/>
        </p:blipFill>
        <p:spPr>
          <a:xfrm rot="16200000">
            <a:off x="4266887" y="965230"/>
            <a:ext cx="2601452" cy="3873750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4" name="Picture 2" descr="https://lh3.googleusercontent.com/9umtnIOxs32jnTJg-Qn5L43F8fWV_5m2KH4WJKXMAC6UAanJpstw71NHk3cUU9K0pJpFY7nrzf5nNXI8hyxmuTSx1Eca2mQG0kUrfSzKU-ke22i9YSC_mHMZByRuhKYyUIiBMjxybmb12Pa4OV6ciUmxSh4uS0EBme3806zErbnzzetLF6H3dX_3p-VYA4cpFb5gd2OhCFW8NDGa2rIlPkCbkkNovJedajtmk8QQRCWKYnq4awukOj2VCMIrLlJFVbkP6GaycahkbDeKOeBJSuEasEiZMjE9eAFfNqkfPWB-_PNlwz0mYb0p72rRk5sm-Wlbpj6_caU7H3-6NuD4FLx20txh42lQ7QGRN-4vWtHDJ5jDxIziXlX03fIhX3sXuK0cLd84oO5_NUO7h1Bk2B_us9OIMwEpRMmDz7Y0uffB6h6i6xVwkTXUrzBbAiqKtGQMiXHUk9MEQA0Ueu_PFT9_DLJXujVc0sCgaa4hzTEUnx32So_qcCvkU4IUT7yzKfRShs_ypLReP9u1fg_OhXN1AlJ0_ZjoiTiS6UzRf4QMhrAkV9KkAW02cYkYrLQV4bZHALdKKbUgx4UXcuCug90jbzD3ChM76Wl0YQNMyjUFWu0s4BBvowPwXPk1-f7M=w370-h657-no">
            <a:extLst>
              <a:ext uri="{FF2B5EF4-FFF2-40B4-BE49-F238E27FC236}">
                <a16:creationId xmlns:a16="http://schemas.microsoft.com/office/drawing/2014/main" id="{A2C34301-C8F2-4E3A-B598-4A0E02368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2" t="9553" r="7978" b="13536"/>
          <a:stretch/>
        </p:blipFill>
        <p:spPr bwMode="auto">
          <a:xfrm rot="16200000">
            <a:off x="8645286" y="1725104"/>
            <a:ext cx="2485550" cy="3952182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951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3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3">
            <a:extLst>
              <a:ext uri="{FF2B5EF4-FFF2-40B4-BE49-F238E27FC236}">
                <a16:creationId xmlns:a16="http://schemas.microsoft.com/office/drawing/2014/main" id="{C542A917-2DC0-41C3-A1A8-3D1A5C65E9C5}"/>
              </a:ext>
            </a:extLst>
          </p:cNvPr>
          <p:cNvSpPr txBox="1"/>
          <p:nvPr/>
        </p:nvSpPr>
        <p:spPr>
          <a:xfrm>
            <a:off x="-122583" y="2247891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3600" b="1" dirty="0">
                <a:solidFill>
                  <a:srgbClr val="A0E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Integral por el</a:t>
            </a:r>
          </a:p>
          <a:p>
            <a:pPr algn="ctr" rtl="0"/>
            <a:r>
              <a:rPr lang="es-ES" sz="3600" b="1" dirty="0">
                <a:solidFill>
                  <a:srgbClr val="A0E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equipo de Salud</a:t>
            </a:r>
          </a:p>
        </p:txBody>
      </p:sp>
      <p:pic>
        <p:nvPicPr>
          <p:cNvPr id="3" name="Picture 4" descr="https://lh3.googleusercontent.com/q6AUGDoDbzhP7rpH9mrRveWkgUNe17H0crkfwDIQWZU3wS5r1E06RFclSoTyk8dxOmJYZ24NlL6QCc3ZNHJkXNMTB-XgzxrQS1qgU6iZPpKxyt0IRSeEAzzonYgMMLVUGFW0ewQ8jdb7b3aWstFPguXxEfOORa3bOHgONFyV9XE58MgrqpdTzspqu45tX_qK7IpsXahMehbLHJVw6QTd5rHSoIml88izMUJ3srCuNiTK3q1jAYMJCCaXWtsc0SZBSlxHFc5nOqMDmVNKet7uDQ86gB1HuP6BBSkXMmo4zr0xzhuW91FxxhXNQ1aY8STBaP9MZXT479lV4m4TbRpTrZUdEoaV0a3rqMPDG51MQRSUYU26Em7TSsd27qc9hZW6lTIyW7iM74RK8mBl3j2X2ANeR2dXMg7kusuJA8BGN8zCDpT4Q2g51qhRH3CVQoYK1TV3VTAiW1pz5rgjCM75qr27gWZD-ercTM0S9TDAwUQbi9WCT-goKFagBKdy4-svvW-2cQBZ_WX38WaE-jT0ITdcF9pkMx3FgeEuneeDO_IHI9EHj-ua-bBHFwjPYgrSde24xzriV13ArPMO_GEd67ctbXoLjLVopBFCbBbqjkf0uIFbLZ6XCV4QUDB9JhUt=w1168-h657-no">
            <a:extLst>
              <a:ext uri="{FF2B5EF4-FFF2-40B4-BE49-F238E27FC236}">
                <a16:creationId xmlns:a16="http://schemas.microsoft.com/office/drawing/2014/main" id="{742EDA17-081C-4F6E-BF17-245ED42AE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16443" r="25536" b="17865"/>
          <a:stretch/>
        </p:blipFill>
        <p:spPr bwMode="auto">
          <a:xfrm rot="16200000">
            <a:off x="6835476" y="1870372"/>
            <a:ext cx="5480141" cy="3301495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282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9B3F14-A939-4FB5-B036-8EBBB6436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1F72F6-156F-4828-9532-0EDF86A80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099" y="987365"/>
            <a:ext cx="3088945" cy="2316709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BC0641-BFE7-4BC6-B7B5-7D5EC9E16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037" y="3835266"/>
            <a:ext cx="4334933" cy="2438400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ED3C3C-6AF6-44AD-B19A-19DDCA8B1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445" y="584334"/>
            <a:ext cx="3714088" cy="2785566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4" name="Picture 2" descr="https://lh3.googleusercontent.com/ejQMcnTsyrEo6Sq4xpuCqUtr2G53dWhdEsGxPD6R4djXoWVpb87haPvgHAg6ex_Ie_tSQGutAuKlaWnwSPCz8jG4ocoxRw-qOlHzb-Fua-rQFhGYPjJzxaFRESCZFOaPa8TlNsiEGUmr1BLnOi5PJD2WpvbfC5N3qzrZvoGo2b-1vxhM89FNhwmquHGWEFhcGrWEDynEuXmmc6qbtrzBu3ftoYrZwwQEZXn0XMlgDtT8yBKLQ0-bRFV5t45YcI0dpuEf7tD_M2wXERKclAMJQ-yxcyTDlGTaJtwoeRIdomhnhGQcJ4SnqwU1GLifc30ikAW22AQTaui_cvqVOfYTiZgzQzYabiAtY8mX10rRzRbNCuqAS99_SHfNPzK9PJV3sL89xztwT8eEGr68ebiLbK_sDF4piQhPD95YkhabKtYkYywyaXd3xonC12RaVAhUrTDrq4LQ4M5d0okEqPie3O7X4ubygoBLCIyRIJdU9x-e0qLcs4jyFLQVmptY91W5y29YV5cXyVC1w11GfkzlElTkDJWH4YUn6pDVmsPb7_LVdeKIkQHS03e8fBHPH-1ieI3ecMWV7qGL434OMyypRPL2UMvRu8EaKaiLe8Ppo7vZgambgQhuvKxEhlsGVstQ=w370-h657-no">
            <a:extLst>
              <a:ext uri="{FF2B5EF4-FFF2-40B4-BE49-F238E27FC236}">
                <a16:creationId xmlns:a16="http://schemas.microsoft.com/office/drawing/2014/main" id="{B5203CBC-EB91-4FF3-AE0D-8CDA0AD5C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9817" b="3820"/>
          <a:stretch/>
        </p:blipFill>
        <p:spPr bwMode="auto">
          <a:xfrm>
            <a:off x="1015831" y="849868"/>
            <a:ext cx="3154048" cy="5243016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F6203C6-BB45-4A16-B704-69DA7CA73D13}"/>
              </a:ext>
            </a:extLst>
          </p:cNvPr>
          <p:cNvSpPr/>
          <p:nvPr/>
        </p:nvSpPr>
        <p:spPr>
          <a:xfrm>
            <a:off x="9438025" y="529742"/>
            <a:ext cx="13681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Odontología</a:t>
            </a:r>
            <a:endParaRPr lang="es-E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9F29CCA-B99C-4DBC-BE63-2F00346AA5B0}"/>
              </a:ext>
            </a:extLst>
          </p:cNvPr>
          <p:cNvSpPr/>
          <p:nvPr/>
        </p:nvSpPr>
        <p:spPr>
          <a:xfrm>
            <a:off x="7670686" y="6361957"/>
            <a:ext cx="144988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Salud Mental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9E2ACE8-8B2E-4ABF-95DA-DD1FA57EC099}"/>
              </a:ext>
            </a:extLst>
          </p:cNvPr>
          <p:cNvSpPr/>
          <p:nvPr/>
        </p:nvSpPr>
        <p:spPr>
          <a:xfrm>
            <a:off x="4591357" y="3488101"/>
            <a:ext cx="15046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Trabajo Social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9E4248B-A732-49F6-9C6A-692E3AED2AED}"/>
              </a:ext>
            </a:extLst>
          </p:cNvPr>
          <p:cNvSpPr/>
          <p:nvPr/>
        </p:nvSpPr>
        <p:spPr>
          <a:xfrm>
            <a:off x="1972556" y="6127868"/>
            <a:ext cx="12405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Enfermería</a:t>
            </a:r>
          </a:p>
        </p:txBody>
      </p:sp>
    </p:spTree>
    <p:extLst>
      <p:ext uri="{BB962C8B-B14F-4D97-AF65-F5344CB8AC3E}">
        <p14:creationId xmlns:p14="http://schemas.microsoft.com/office/powerpoint/2010/main" val="140163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3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3">
            <a:extLst>
              <a:ext uri="{FF2B5EF4-FFF2-40B4-BE49-F238E27FC236}">
                <a16:creationId xmlns:a16="http://schemas.microsoft.com/office/drawing/2014/main" id="{C542A917-2DC0-41C3-A1A8-3D1A5C65E9C5}"/>
              </a:ext>
            </a:extLst>
          </p:cNvPr>
          <p:cNvSpPr txBox="1"/>
          <p:nvPr/>
        </p:nvSpPr>
        <p:spPr>
          <a:xfrm>
            <a:off x="1958009" y="259865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A0E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Accesibilidad a los medicamentos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0EBD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93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8823731-60CA-4173-BED9-E6C705D0A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098" name="Picture 2" descr="https://lh3.googleusercontent.com/3wFCeTUXcPs2unI8AxdHEDn_n5nl-kXkUVYh_CiHecsaraXxnWFfDA21j0s81ygFdw4sBTFOv6gyk78GPL9buxrKaB4AoXlPsg3Oq7GmbU-LfRzGa1ZstFCmd6Hcro4TmWUL4tpr4A8bXCaWK2S9gLB1_BDsq-9JeMawUTgBusFC05gcL4U6WzXbrlS9nAUnj26_BqvmJAqTDyZ4tX36sV37HbOdUdyHNgA2krJBKNiQINpUiHf-X8rdX_4IIUmbVTBrGdLI7vch_FXyEqzdNgCVsf6SAgIjAFrITZqoc51OFdJF5K5PDLETLmKvlWShwXjKHJ0ohsFa4-_5-JeaCJztv-Rr-zoZ5vZSgD8vj2B-jDtwtn3PNXHUZCk_tIgWNDxWZWAhmYs_ZycsGnTQlKb_Af7FiXOBUOTEivLAN6uWg-c5h6MAq3ZsIBlc3sX1P2245qCpXwILIczDV0uV_sLBWVhkh07zYxCD-rJvpVLb7pSvBWJR3THgVOlY5LUUqFnqgVt43HcurTLHk_0UlmduuLBtCDsKsEgxR7PFjOK8PinkawNYEL01I4mDuTOLGsSu7RC9FSMM-o9Kso27QaqScZwOsEqcHM_Oer25R2nhggaIZS7dSKk4TiPq_0ir=w1168-h657-no">
            <a:extLst>
              <a:ext uri="{FF2B5EF4-FFF2-40B4-BE49-F238E27FC236}">
                <a16:creationId xmlns:a16="http://schemas.microsoft.com/office/drawing/2014/main" id="{F1B9A1F1-DF90-425E-8289-A1EDA81EF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6" y="426243"/>
            <a:ext cx="10676468" cy="6005513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951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3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3">
            <a:extLst>
              <a:ext uri="{FF2B5EF4-FFF2-40B4-BE49-F238E27FC236}">
                <a16:creationId xmlns:a16="http://schemas.microsoft.com/office/drawing/2014/main" id="{C542A917-2DC0-41C3-A1A8-3D1A5C65E9C5}"/>
              </a:ext>
            </a:extLst>
          </p:cNvPr>
          <p:cNvSpPr txBox="1"/>
          <p:nvPr/>
        </p:nvSpPr>
        <p:spPr>
          <a:xfrm>
            <a:off x="1745974" y="2782669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3600" b="1" dirty="0">
                <a:solidFill>
                  <a:srgbClr val="A0E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Orientación sobre estilo </a:t>
            </a:r>
          </a:p>
          <a:p>
            <a:pPr algn="ctr" rtl="0"/>
            <a:r>
              <a:rPr lang="es-ES" sz="3600" b="1" dirty="0">
                <a:solidFill>
                  <a:srgbClr val="A0E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vida saludable</a:t>
            </a:r>
          </a:p>
        </p:txBody>
      </p:sp>
    </p:spTree>
    <p:extLst>
      <p:ext uri="{BB962C8B-B14F-4D97-AF65-F5344CB8AC3E}">
        <p14:creationId xmlns:p14="http://schemas.microsoft.com/office/powerpoint/2010/main" val="89517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3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06B52F-FA60-485F-B829-1E747C205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09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63A058-8FD8-4DFA-B63C-2A647C9CD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410" name="Picture 2" descr="https://lh3.googleusercontent.com/XykMRGjJXZp0J_Dq4U6ew0SjnaYIF7YFel4_I7fvO0NGdAonzbslEecVRp58HUo4ZLJ1cDj0PzugCVqh5WInbaDtVMdBubPV6C526AFg-QeBQYRziRPhnTm_s0GQcMjU8ms4od615ALgqBKjHrYlVb57yqFXyzovCJF_yn2buhhkIbtlQpXsUS6-uL78OYnQ1NuAXv5OKYccpWm5358OpITDvOWTxGPaST9f0BVcHF0NiapBVI9QnUsGrIBtk1SaIiHjyCBbOa6zFfGV0_T5fRN09AqwUu0VdDB1Qg9DqT1hqwcWMXPBEfZPF05KCbTV8G_15m6nt3ZLYk2Uk6DU8aVPgW9t08GUp6bp_WVJcmxU3XwPsPhhEo1WX5nUlkAJAzgn8pPbcmokPBUyozfsUU1zhdG0BS25HtEWErWD8gGc9Kmghwo45nMItwyqZ4xAOVu5wdukPrYgx-UPeZDGNYp8LjVDZJc7svNWZVATvkNeNbzPnNvWW8BpAVfC5uT0bfwAeCyoB8NvheveD2YBS3yYwId-t9s5GMvk8s3N9brbBszeCD5RCNayI69GuDIOvsna-Bx3ptP2d4Y0f-U3nFJEJJHmmNEaSWA8TzWc62mvMQ2HZTltVaqAxU_J0K67=w1095-h657-no">
            <a:extLst>
              <a:ext uri="{FF2B5EF4-FFF2-40B4-BE49-F238E27FC236}">
                <a16:creationId xmlns:a16="http://schemas.microsoft.com/office/drawing/2014/main" id="{92CADDCC-8BD0-407E-86F6-7DF657661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137" y="3307319"/>
            <a:ext cx="5103189" cy="3061913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lh3.googleusercontent.com/TdAeM-h4wiLFVv2OkmGFCxILcDCYMRYiPu1qtJu3yZfBkuPL9pZe-VHUC66vZzOY_N5GZLwtolBuM_XoPASrnAxthnMtPrPhUNDB13Og8Nc0WbxqViJL9Gv10PtkJgenpc06bsN2bb7610AoRaa2uaq7RaKCJp91AsRIlUHaNRXuYif5f1WMgLD_3zHMej5RipZA3KRkj3p9p6JsR5ZOulNt4LIzdDWZkLFP0MyP7FJXgvwwN2d6zbmoaNpwLFCZrgOvtfKVhWgOnAKqtl793-km-pLkpLYiCta0S20f6qrybtPQlZTbvhZ_ia0exaxPH5XG6-3BNrkg2kCbU-_cK8k3dBoJXb_8FG85M40p2S6MTtPxlWBhuRWAo-6X-A2_jiWRDgWgUG-TLd2GlxuZ5-NP0BLLqcpgKzQ-L5eLlARer33qC91lXH0zUNgbOZl2AfHSaqOMkRKwcutLDJkT9Mdf8PA7Lj6fr91IeeLINZmbREhPNow16Nm49zNmA9GMs27m856_seOLP5-vW9wE87byznN_mBhTCzMO35F1-M1vcbWDe9nZQfV534RoIIPU6qay932FmhHabvte8M6-ZpibOiXOM4Q4u8Wkpgvz7z7A5yn28E3L5mMDF1WzXKbg=w1095-h657-no">
            <a:extLst>
              <a:ext uri="{FF2B5EF4-FFF2-40B4-BE49-F238E27FC236}">
                <a16:creationId xmlns:a16="http://schemas.microsoft.com/office/drawing/2014/main" id="{9E0B4430-DEFF-491D-B3D2-704782A17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74" y="606829"/>
            <a:ext cx="5331789" cy="3199073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94465A3-A64B-4A20-9E2C-37E9BDC7EBF7}"/>
              </a:ext>
            </a:extLst>
          </p:cNvPr>
          <p:cNvSpPr/>
          <p:nvPr/>
        </p:nvSpPr>
        <p:spPr>
          <a:xfrm>
            <a:off x="6503137" y="1483091"/>
            <a:ext cx="55698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Talleres de </a:t>
            </a:r>
          </a:p>
          <a:p>
            <a:pPr algn="ctr"/>
            <a:r>
              <a:rPr lang="es-E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Alimentación Saludable</a:t>
            </a:r>
          </a:p>
        </p:txBody>
      </p:sp>
    </p:spTree>
    <p:extLst>
      <p:ext uri="{BB962C8B-B14F-4D97-AF65-F5344CB8AC3E}">
        <p14:creationId xmlns:p14="http://schemas.microsoft.com/office/powerpoint/2010/main" val="15153493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F1DAFFA-8477-45E2-9DDE-482117C15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9458" name="Picture 2" descr="https://lh3.googleusercontent.com/JZLuGqjfiTKHjv58UgNykNYijDDxW4dvbaiXnTXpiLGvlFuaiYQdL5c21Ff6mFgdkk0JTSN16j1kMHa29VKArMjVFFrUlMP-blgIsaV7Ii435-HB_8CUQFdtTlNcb-CsIeddoVKHfmiv-_cTEu7Za5i_n7dr6xjyLVYNDsIyBrCLMREi-GAQ0zWWJ-06KshtPe2aeuots5z8ThE4A8zOTsPbEBMcA2ATiECl5Au-mAj0pwSSM5xMpCm2e_uAf--mOsld40Ghoh8BpUQUmktJIWDWujzrQvv6DUfuUTVldXl5Cu1YFYt_zXlwwHtpXEFaZxYe9VXOe44UCmweDdA9Xlim-fvY0JbssZOt8k0RSnhZkWqC3xKIp4zBu2sK88bVuKSsaYqFUZFb2FO7h89v5P7vTosvy6cJnkX9HO2CSH37vtPsNUl7AV6CWZ67bbVd6SxJAsAtpzYvIusAHxpLFDNQpgfvOZs_f6OM5TjKrosJ6nxBoEKjIIRCDbr4BuKinYdkrLw7E8i2TfIupzwYUyadzS3O0m0c6LLNLQbZ_arjOAr_C2Mdjn9Ds7CaS_1eeeIighH2GAe5qNTBxZiO-iYwZ6BTYg-lXARW4TEC4LDYWCP0OVKW6_yptxSuRS7C=w1168-h657-no">
            <a:extLst>
              <a:ext uri="{FF2B5EF4-FFF2-40B4-BE49-F238E27FC236}">
                <a16:creationId xmlns:a16="http://schemas.microsoft.com/office/drawing/2014/main" id="{737B20DD-382F-4652-982A-5AF5D088B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2" y="1759845"/>
            <a:ext cx="5164302" cy="2904919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lh3.googleusercontent.com/oWB_dY-hZbXAmBQwxuBeLVbCpSQXf60-WtL6Im0nQJPk-e_JNteXWViRev3dNUJawWt0Rs_e8VsDX-t6yue1jIEUq0BJjJ_P2C26U_7eQPDGVfXcVORoYfvVHkV_JoZOmr3QdIXdqQGAz40jFf_rFkrPDGLOh8GTI7-jD3hlo7DLDN7P49TWKTH1vnyX-orX9phmEEcwekI3sRCMHBiaSEKQ8Xje1vwFJFBF2qdb_dnZFeR_QzI_NMOASRuHouQVHSaErC4c4ORhh4RqgcqoYK_dSsfVdF8XNXOL6L4jXdSH4pfYfd6b89cwpJn_Y7mn-tBhMkGDpE13ieby7A4KnMWiaoYgteiTqXja0eDZ51w5uf2jX5ZDDuYA4-NkEDyKVwERPDxw3dMt2x78bRl9ll4GU6VeC8AQfimztaVZzmxU62oUfMXqceCozxTT4tEQkhglYtXHNAQuNI9d3WyFHeqz-DuLf_AB30UETqCWA_8hb2J0eH6aCyrmmOcn6WZ1_gTDqcRzxtn_BOJQ8YZpaHoV9ji0uXYtpBRbkcB3uQ-XOYFnqwu-LMuApzzn1_2xAOJT0d63_xZ8zr7XxqIwTy2Sv7yfMdQsUZo_q83Hyj015y40DS6mwJUvqfto1pUP=w1168-h657-no">
            <a:extLst>
              <a:ext uri="{FF2B5EF4-FFF2-40B4-BE49-F238E27FC236}">
                <a16:creationId xmlns:a16="http://schemas.microsoft.com/office/drawing/2014/main" id="{206A5706-DBDC-4B62-88CF-85B8FD7DB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938" y="2623931"/>
            <a:ext cx="5784940" cy="3254029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C6C0177-18EB-420D-AE79-C75DFFEAFED9}"/>
              </a:ext>
            </a:extLst>
          </p:cNvPr>
          <p:cNvSpPr/>
          <p:nvPr/>
        </p:nvSpPr>
        <p:spPr>
          <a:xfrm>
            <a:off x="4555873" y="674709"/>
            <a:ext cx="7275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Charlas en sala de espera</a:t>
            </a:r>
          </a:p>
        </p:txBody>
      </p:sp>
    </p:spTree>
    <p:extLst>
      <p:ext uri="{BB962C8B-B14F-4D97-AF65-F5344CB8AC3E}">
        <p14:creationId xmlns:p14="http://schemas.microsoft.com/office/powerpoint/2010/main" val="4226096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D70E59E-DC9C-459D-969F-44AD76204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482" name="Picture 2" descr="https://lh3.googleusercontent.com/doqI1s17P1Gsey5vjRR8yZUCyK-kJe9g5eMovJdzC5t6pjJbekI1nf5ewy8Wp7G3gr13zdDzkpAEzfX9O_LcQ-4lQr_75uwSuC8f3-SaOo-JVtIakpRHO0GySVotSAtkF9bT6piURYoZeuPppLWpBkfub6B4aILrRjSSt_SGNPNz4oMFerBiQLYvhkJmNvPn55BfR6lolCTqKm6gZSjlYfalMylByoj7u7tRneT-Kmf6N425t-GNIUX4bhEvjjjqm5LB-btjNjIkZdZZy6lOKGa0Ovs_tT8CLx154b45XzzxYbwXG9IBLV9jaJNujek71_jqVtvNhvHPbkSjuhILJz7YBydVquFgpMH2XOPcVMv8XGkXc7pkIbcx5NtYx9VfluikENWfpKFy6pGZysqz0r-OZnr1s-nntLyR7qEssd78BBVDNbhC35XJxzA_NY5GgX_CnTxZa7SUIBNejem8z83p1F4-1sr023SKdwxd_Hd4Z2QA_Xke81Vlwx1vtlX-gBstWs3_f0nuf377rzDK2WqLo6e0PxKxAM1g3ZTRj9GroOMVM04IlQhJjbCEEWMtNmJ4iQW93bFgekhvxjfdms8tpM3EjPDuV330tQHFcen3dkB7UsrnbhY8Sg45YULr=w876-h657-no">
            <a:extLst>
              <a:ext uri="{FF2B5EF4-FFF2-40B4-BE49-F238E27FC236}">
                <a16:creationId xmlns:a16="http://schemas.microsoft.com/office/drawing/2014/main" id="{A6972DAF-AB2F-44F7-8CA7-0E4724862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39" y="1946584"/>
            <a:ext cx="5561138" cy="4170854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0C04FDC-1905-4450-90DF-BDCA21968919}"/>
              </a:ext>
            </a:extLst>
          </p:cNvPr>
          <p:cNvSpPr/>
          <p:nvPr/>
        </p:nvSpPr>
        <p:spPr>
          <a:xfrm>
            <a:off x="644921" y="955082"/>
            <a:ext cx="61141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Miércoles de Actividad Física</a:t>
            </a:r>
          </a:p>
        </p:txBody>
      </p:sp>
      <p:pic>
        <p:nvPicPr>
          <p:cNvPr id="20484" name="Picture 4" descr="https://lh3.googleusercontent.com/mADbr6taiKspyMaOtjw0jfYzS-GXdx81PjxE6VNn_EYSqMNnvKDjc8m7012qr49fuRCE0zjVFyakDcaZOrJm3fd4wbTqz6XBOzXdtMkNvtb2ofTbQShQ9vqDDI6-O6aGeUHBJOJ0Psj40frdj7KRV2zGVeZ1RAx8yis2xUTPQyY0mBt86ZfIWZL27ZUlvliq_iZkQWnO2fDZTxdeuCOciO4IjGqJLHCR9wqSnjZyar2KuyRZF6YARwksqHIpbTunCVq_eq-Gk5ptMs1gDKz0jcE42D8Do7L9yeU-o42A7BWOTSlmgC1YC5b_xMethDJc5JcLSsbqdQeT6vqfmRacowsmZQbBzkCUy6J1lVTuxf9oJqOLpfb5zVgHM3-c4M2B7cG_02wbi7gP7FF7NtZ55azb2GEaNggws_M2rePrZWIU6WpU-IPeRUB8zulgRG8Jx5JglxMDFIwbF3PtGdAixs3QUBGIT51deP_lzeyMchEdvM7i46SwnXyK_GF_DX-6ybrLxDzaBjb9zf1VajryESmNoh6Hp9EQlPtR62uytqMi5Dln8wnrkT7rFfd1K9kj9QtgX8iYfqNhdA7pS5-Epa81mj8iX4sB-3xL-pNhN4GCL3Lojr56u_o5ndAtAtTS=w1168-h657-no">
            <a:extLst>
              <a:ext uri="{FF2B5EF4-FFF2-40B4-BE49-F238E27FC236}">
                <a16:creationId xmlns:a16="http://schemas.microsoft.com/office/drawing/2014/main" id="{B8ED94D0-6F02-4220-81B6-A2B41E7D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679" y="634739"/>
            <a:ext cx="4664339" cy="2623690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A9CA77-93EE-4077-B78F-1CE9113D9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679" y="3709096"/>
            <a:ext cx="4664338" cy="2623690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3861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D03237-6E6A-4D7E-9743-404E1D420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799AC27-1C62-483D-A2DF-F4DBF17377F9}"/>
              </a:ext>
            </a:extLst>
          </p:cNvPr>
          <p:cNvSpPr/>
          <p:nvPr/>
        </p:nvSpPr>
        <p:spPr>
          <a:xfrm>
            <a:off x="0" y="154961"/>
            <a:ext cx="67123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Actividades de Recreación</a:t>
            </a:r>
          </a:p>
          <a:p>
            <a:pPr algn="ctr"/>
            <a:r>
              <a:rPr lang="es-E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Extra Muro</a:t>
            </a:r>
            <a:endParaRPr lang="es-E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6022E0-8CAA-47D7-B3A2-62E440463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461" t="30000" b="9474"/>
          <a:stretch/>
        </p:blipFill>
        <p:spPr>
          <a:xfrm>
            <a:off x="6096000" y="996933"/>
            <a:ext cx="5491685" cy="2636926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AACD6BF-CB3E-4135-8821-F1BE75B252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3678" b="27923"/>
          <a:stretch/>
        </p:blipFill>
        <p:spPr>
          <a:xfrm>
            <a:off x="7381556" y="3932944"/>
            <a:ext cx="3068298" cy="2636926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38567E5-0B20-49EC-8679-20F0880A7D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76" t="6105" r="17929" b="3715"/>
          <a:stretch/>
        </p:blipFill>
        <p:spPr>
          <a:xfrm>
            <a:off x="501349" y="1879445"/>
            <a:ext cx="5093302" cy="3810926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46389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3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3">
            <a:extLst>
              <a:ext uri="{FF2B5EF4-FFF2-40B4-BE49-F238E27FC236}">
                <a16:creationId xmlns:a16="http://schemas.microsoft.com/office/drawing/2014/main" id="{C542A917-2DC0-41C3-A1A8-3D1A5C65E9C5}"/>
              </a:ext>
            </a:extLst>
          </p:cNvPr>
          <p:cNvSpPr txBox="1"/>
          <p:nvPr/>
        </p:nvSpPr>
        <p:spPr>
          <a:xfrm>
            <a:off x="1745974" y="2782669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3600" b="1" dirty="0">
                <a:solidFill>
                  <a:srgbClr val="A0E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Adecuación de la infraestructura</a:t>
            </a:r>
          </a:p>
        </p:txBody>
      </p:sp>
    </p:spTree>
    <p:extLst>
      <p:ext uri="{BB962C8B-B14F-4D97-AF65-F5344CB8AC3E}">
        <p14:creationId xmlns:p14="http://schemas.microsoft.com/office/powerpoint/2010/main" val="3726140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5A1E1D-E448-4C63-86A6-550DA1B68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7C1A66FD-1BB1-4FC8-BDB8-74BE7402ACD1}"/>
              </a:ext>
            </a:extLst>
          </p:cNvPr>
          <p:cNvGrpSpPr/>
          <p:nvPr/>
        </p:nvGrpSpPr>
        <p:grpSpPr>
          <a:xfrm>
            <a:off x="1490869" y="715617"/>
            <a:ext cx="9210262" cy="5499653"/>
            <a:chOff x="1563757" y="887895"/>
            <a:chExt cx="8799444" cy="5327375"/>
          </a:xfrm>
        </p:grpSpPr>
        <p:pic>
          <p:nvPicPr>
            <p:cNvPr id="2" name="Picture 2" descr="https://lh3.googleusercontent.com/NVqR3WUGQpSFVffAQMwaZf_fo465xj5WVDNxXmg47EhWimxJPs3pJO8PLy6Ydi0NlVlQkIQEwxTisRswoRQohIzOFcBpjb85NulYFpHT3nj4bSsBTk_nINOxsC2TWlgCDwhdOdCv_humnOK5sRi0BehmxV_HQUJBB81UwLWs_Aj2zAah0Hx9n2wKiTt9Xs7hSUMUbHP1efZIR80yYjqCnhiGtUEaWzjrZl3C4RNGDV6V-hHLt-wsizFSaaT6krSIBJVOBcrnaxj93e8e0KzYtjOnsqmU6dz7hoDNB7a9QeEb6lZ-EoCUCC1Lvxa5i9Uyzm_G2N00zjZsT9aw0LUIHAfAtTVXH7aqrUuLD9TTOiyTH-wK93nBRHiWeTKCJLt1lA2KrIufS38IMMawyg5tDaQAVfAfS2UZt0h-Wa2_tCHRNd0Lnw4i5SgMU1Frb7XlJMaHXaFPuXm_9luiOoKMAD9fNVrEE40m9-b1XUF7ei608NmEyNVyeY49nR8qSmHuJEF1d2il4K-mP-48RGPRfITMWgwT6_ugx5iFwJnokaF8oqxowSyILgc8aXwehSeSSsnVNDReRHTItLCtOEaTwhXl6-f5wsbpA28gPZBneU5yBw8mtTMBaVU-5H_tObGy=w1168-h657-no">
              <a:extLst>
                <a:ext uri="{FF2B5EF4-FFF2-40B4-BE49-F238E27FC236}">
                  <a16:creationId xmlns:a16="http://schemas.microsoft.com/office/drawing/2014/main" id="{DD0DF4F0-91CC-4D13-A51C-F69B9312BB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1" t="9394" r="11644" b="5476"/>
            <a:stretch/>
          </p:blipFill>
          <p:spPr bwMode="auto">
            <a:xfrm>
              <a:off x="1563757" y="887895"/>
              <a:ext cx="8799444" cy="5327375"/>
            </a:xfrm>
            <a:prstGeom prst="rect">
              <a:avLst/>
            </a:prstGeom>
            <a:ln w="88900" cap="sq" cmpd="thickThin">
              <a:solidFill>
                <a:srgbClr val="00536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uadro de texto 3">
              <a:extLst>
                <a:ext uri="{FF2B5EF4-FFF2-40B4-BE49-F238E27FC236}">
                  <a16:creationId xmlns:a16="http://schemas.microsoft.com/office/drawing/2014/main" id="{E61FD217-6734-4041-B401-5BC92E9574F9}"/>
                </a:ext>
              </a:extLst>
            </p:cNvPr>
            <p:cNvSpPr txBox="1"/>
            <p:nvPr/>
          </p:nvSpPr>
          <p:spPr>
            <a:xfrm>
              <a:off x="1563757" y="4638765"/>
              <a:ext cx="5213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 sz="3600" b="1" dirty="0">
                  <a:solidFill>
                    <a:srgbClr val="A0EB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Clínica de Cesación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863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3BBC2E9-74EE-4BDB-A493-008FE198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A57A1E-2C34-4056-AEE3-1FC1B608CE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5" t="5021" r="7607" b="56379"/>
          <a:stretch/>
        </p:blipFill>
        <p:spPr>
          <a:xfrm>
            <a:off x="1164686" y="3790877"/>
            <a:ext cx="4030485" cy="2702257"/>
          </a:xfrm>
          <a:prstGeom prst="rect">
            <a:avLst/>
          </a:prstGeom>
          <a:ln w="88900" cap="sq" cmpd="thickThin">
            <a:solidFill>
              <a:srgbClr val="0053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E21F63D-9E9C-45A7-801D-26F7BF826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8" t="5019" r="8066" b="51799"/>
          <a:stretch/>
        </p:blipFill>
        <p:spPr>
          <a:xfrm>
            <a:off x="1249742" y="523976"/>
            <a:ext cx="3766783" cy="2902036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C8F67D2-C50C-4BE1-8B23-C6E5931971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3" t="46950" r="8066" b="4037"/>
          <a:stretch/>
        </p:blipFill>
        <p:spPr>
          <a:xfrm>
            <a:off x="6173744" y="2008061"/>
            <a:ext cx="5021969" cy="4357567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4620C00-3E8D-4409-935F-F6760B63DB51}"/>
              </a:ext>
            </a:extLst>
          </p:cNvPr>
          <p:cNvSpPr/>
          <p:nvPr/>
        </p:nvSpPr>
        <p:spPr>
          <a:xfrm>
            <a:off x="6173744" y="523976"/>
            <a:ext cx="4809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Fonda Saludable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501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8D2343-CF06-4702-BC96-7BF66108A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5894C23-6C1B-4F7B-95A0-558B21F92470}"/>
              </a:ext>
            </a:extLst>
          </p:cNvPr>
          <p:cNvSpPr/>
          <p:nvPr/>
        </p:nvSpPr>
        <p:spPr>
          <a:xfrm>
            <a:off x="1763244" y="333553"/>
            <a:ext cx="8433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Área de ejercicios al aire libre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4F06DA-F377-471B-9C84-17C848CEB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67" t="18287" b="13179"/>
          <a:stretch/>
        </p:blipFill>
        <p:spPr>
          <a:xfrm>
            <a:off x="2177771" y="1444661"/>
            <a:ext cx="8018615" cy="4934011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76350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209C2B8-9538-44F9-ABF4-E0DD69E4A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CC60991-05A0-41C2-9E26-199D97A826C9}"/>
              </a:ext>
            </a:extLst>
          </p:cNvPr>
          <p:cNvSpPr/>
          <p:nvPr/>
        </p:nvSpPr>
        <p:spPr>
          <a:xfrm>
            <a:off x="2084741" y="333318"/>
            <a:ext cx="802251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Venta de Frutas y Vegetales  </a:t>
            </a:r>
          </a:p>
          <a:p>
            <a:pPr algn="ctr"/>
            <a:r>
              <a:rPr lang="es-E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los predios del centro de salud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8AB9BC-72F2-44FD-8CE1-4F365FE6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44" y="1859841"/>
            <a:ext cx="8285912" cy="4664841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74875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D172D9-49EC-4AA5-A547-ECD95574D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52EA464B-275B-449C-A8EF-6241B8E82B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32" y="0"/>
            <a:ext cx="9211917" cy="690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gracias gif">
            <a:extLst>
              <a:ext uri="{FF2B5EF4-FFF2-40B4-BE49-F238E27FC236}">
                <a16:creationId xmlns:a16="http://schemas.microsoft.com/office/drawing/2014/main" id="{557E3C5C-7AF5-43D7-B6D9-B40917E354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4514849"/>
            <a:ext cx="401955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815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3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3">
            <a:extLst>
              <a:ext uri="{FF2B5EF4-FFF2-40B4-BE49-F238E27FC236}">
                <a16:creationId xmlns:a16="http://schemas.microsoft.com/office/drawing/2014/main" id="{C542A917-2DC0-41C3-A1A8-3D1A5C65E9C5}"/>
              </a:ext>
            </a:extLst>
          </p:cNvPr>
          <p:cNvSpPr txBox="1"/>
          <p:nvPr/>
        </p:nvSpPr>
        <p:spPr>
          <a:xfrm>
            <a:off x="1745974" y="2782669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0EB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Capacitación al equipo de salud y Promotoras Comunitarias</a:t>
            </a:r>
          </a:p>
        </p:txBody>
      </p:sp>
    </p:spTree>
    <p:extLst>
      <p:ext uri="{BB962C8B-B14F-4D97-AF65-F5344CB8AC3E}">
        <p14:creationId xmlns:p14="http://schemas.microsoft.com/office/powerpoint/2010/main" val="26229765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5283A8-5E8C-4893-99BD-FF1E3B485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2765" y="0"/>
            <a:ext cx="12329675" cy="6858000"/>
          </a:xfrm>
          <a:prstGeom prst="rect">
            <a:avLst/>
          </a:prstGeom>
        </p:spPr>
      </p:pic>
      <p:pic>
        <p:nvPicPr>
          <p:cNvPr id="2" name="Picture 2" descr="https://lh3.googleusercontent.com/pJYYfQnTG71bFBfjC2vz6RNogIynE4tJJC-CQ0pT-WENSyi4qbl9ZBhIfDinxUy_-DjKD-EUmncJ25UiXhR6Jcefzacqg-I1AtU6SvVx152qP4ydaRK2WL8WpE3Ne-oFM4imtoRBirFLNUgWuGu7_gom_xS1zvDC7sCDGnz3cpGOoCsBjgBxSqZqG3gSpeXmh5A38Q9JsWmTWkAdhwMVUZgJoIqyOR3pF1TyIPb-9vOfQJGVej4LjO2Aoxbgn-eePWgs4DOJ1h_V1KowHE33LrifJDcx1MpAggv_yr7M9g56SgHMWaBf9ZaQKfw2EfMiqJu0BjdUj6sx_lvnI8RRcN-ARkICW5NXRVA05C6qtAxhqsEeyDoG7AlOz4tKkIvnlHOq4HqlSwYhDGbF0wJVk7KRXSb13JWjA4x_uYJRtO7GQ-BaH30inbuoBwjYOL5SEXbqvyhZxCs35zHSTh2aaXEm9vE_euWY-S_2S_Sj0qz8CrAMsVeamkf9crVUJeVLFXW_kzxZrgFNQpUoepbXnsIB0zp-ods1UKMaNSeEdlW5OuxLgDRYg-pWDI-ePFHO17MSiUOb5pgW5u8TkX2DvL9J9ktUk1yT4oV5lGkVSxWmiiXgJ2kuWzlxShgO4uiG=w1168-h657-no">
            <a:extLst>
              <a:ext uri="{FF2B5EF4-FFF2-40B4-BE49-F238E27FC236}">
                <a16:creationId xmlns:a16="http://schemas.microsoft.com/office/drawing/2014/main" id="{8103653E-F8C9-41B6-946A-7670D451A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78" y="457503"/>
            <a:ext cx="10413264" cy="5857460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FC94450-332E-4D06-ADEA-56CF2E523530}"/>
              </a:ext>
            </a:extLst>
          </p:cNvPr>
          <p:cNvSpPr/>
          <p:nvPr/>
        </p:nvSpPr>
        <p:spPr>
          <a:xfrm>
            <a:off x="4198150" y="4882637"/>
            <a:ext cx="35223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Colaboradores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9615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3A80343-CA23-4C20-9D33-DC9D7D073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08"/>
            <a:ext cx="12192000" cy="678338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74125E4-C2A6-44D6-8CA6-873286A73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123" t="9152" r="8044"/>
          <a:stretch/>
        </p:blipFill>
        <p:spPr>
          <a:xfrm>
            <a:off x="5120210" y="2502177"/>
            <a:ext cx="6520070" cy="3750365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https://lh3.googleusercontent.com/nWnoRYjLDTtgmbC_izpEOUvrwwVIyJwJVXzCFoGONBTcmXXsLHSNDBGHTUokwBH0MOequQTyh56cM6ebBgyKxqM4JpaYkgQig-x197BkwfL7569IMxA-ALP6mpyn9-kOdwZXr6EJogoGo7TiOP-m0JWjFUGjvcPNRAJSFDdhaZ-6spa81bZ1Yz1mqIl9FpVifoNdqQlkXDbpDU-BjeTbk71f0m-SILqN11wtwnFBcIMuC11srP40z8NpWW4bAmqnWmOxcgVxhkicIKB2SIB8q2GxVD1w6C0jqBuc6BOY2rCqz_6-W7t47AVNDpkELXNa2phA6WBrdzQahQJArCD-i1zQh5-wILyujlYC2SERFrdiIKx5-YadrJ3OgJmDKIcPInAPPIkMb3AI-s5h2cVdRUlT94Yc0ePH_FLjTW3tm5ZUh8qu8gt9zjTq2JZ2c8KYppJ8ZPDtKqhTfmERa8c7v_Fdd2F4IeqzCg4Sx9-1wnYjTKsKT7Fh_CS0Uz5tT4qLBHurDbEJNfkqyV5XAiOowfg-qaRSk-swEPQnwRLqqwuX6hbgqxFwv8XgzG4giLLle-lFAbqpn6PFYQ7LFnbRIqM71JBbA1FIGVvLZ16S5-Uvxqakdpc9VUXCpKcQKO0D=w456-h608-no">
            <a:extLst>
              <a:ext uri="{FF2B5EF4-FFF2-40B4-BE49-F238E27FC236}">
                <a16:creationId xmlns:a16="http://schemas.microsoft.com/office/drawing/2014/main" id="{B195E9F5-435E-4E11-8D27-79F5F1FEE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2"/>
          <a:stretch/>
        </p:blipFill>
        <p:spPr bwMode="auto">
          <a:xfrm>
            <a:off x="608954" y="421031"/>
            <a:ext cx="3902302" cy="6015935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21DA108-6778-4A2C-9333-0539C0ED22C9}"/>
              </a:ext>
            </a:extLst>
          </p:cNvPr>
          <p:cNvSpPr/>
          <p:nvPr/>
        </p:nvSpPr>
        <p:spPr>
          <a:xfrm>
            <a:off x="5538763" y="1456587"/>
            <a:ext cx="60442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Promotoras Comunitarias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790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F1DDCC-BB49-4E66-BF1E-F8B26BCFF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4"/>
            <a:ext cx="12192000" cy="6847196"/>
          </a:xfrm>
          <a:prstGeom prst="rect">
            <a:avLst/>
          </a:prstGeom>
        </p:spPr>
      </p:pic>
      <p:pic>
        <p:nvPicPr>
          <p:cNvPr id="9218" name="Picture 2" descr="https://lh3.googleusercontent.com/ZGwF2e6d16mdFNXfooqKG_5rneDEBG5N7AVimNfyEujlNNqMgSvwtO_W4UgC_sI12eK8zBzaCWiaqMZ5bn5hwue7oBCiQ0Fx3FcV9oTmfZ-aeicoClf9y36L_YqhRkg06347Z-wh4YzL110UuCg9SnPfV-B-mjV5KekP9Q9oGunCNUe7WjBd11cA12Wqv-bW1Ph3RgZ3uUylZFKt1JD393sB8BHIvPSCo1KyWns-9Kem8TK19DOXEdMWIkbFuRNS2QDcHnPsbcYK2K_sIhUcsZY8v8VrwO4f1nA43vxb_7Oj1Ospbg7FG_geDKVRn7BD58KAA8m8tammZyDLYger_YKoeudzXOOBLsAvLQw1L7WLL9DGt0RSz9UhM11zbssmmjFlgqj21xq95Wxsm-qnSLbsR6i0zSRTYm2AU2YeVF3G-HormQnVW1L2dLVR0UfYYgMkvRlpPXECjbW1JFoDgzsA-JxNzC-2iguTBRwHa6dlt_DdP92tQPXmQrVQZNsnc888fFoEqyUqHHBSFiSOM_Jn7skfNFwO8LSbTKTncAZIiLX1czwp7ZtAQoKL3vIdqmCelwU01ZGzeuBeLaCiSnSQO9iXnZxSyN_8rsCtgSO0sJs8ze_vGBs5wBkNVwDX=w370-h657-no">
            <a:extLst>
              <a:ext uri="{FF2B5EF4-FFF2-40B4-BE49-F238E27FC236}">
                <a16:creationId xmlns:a16="http://schemas.microsoft.com/office/drawing/2014/main" id="{F008CEFD-6242-498F-86A9-FC714E19B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70" r="2714" b="17176"/>
          <a:stretch/>
        </p:blipFill>
        <p:spPr bwMode="auto">
          <a:xfrm rot="16200000">
            <a:off x="7283810" y="1692295"/>
            <a:ext cx="3909392" cy="5077152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3774816-D3F5-4C32-8564-2DE719E832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5270" r="8355" b="17600"/>
          <a:stretch/>
        </p:blipFill>
        <p:spPr>
          <a:xfrm rot="16200000">
            <a:off x="1267647" y="390185"/>
            <a:ext cx="4176736" cy="5432591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46BAE41-5543-41B5-8E8F-84BCE215366E}"/>
              </a:ext>
            </a:extLst>
          </p:cNvPr>
          <p:cNvSpPr/>
          <p:nvPr/>
        </p:nvSpPr>
        <p:spPr>
          <a:xfrm>
            <a:off x="6924731" y="1132958"/>
            <a:ext cx="4627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Cursos virtuales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BC9EE6-66F5-4F02-B15B-8E088101B12B}"/>
              </a:ext>
            </a:extLst>
          </p:cNvPr>
          <p:cNvSpPr txBox="1"/>
          <p:nvPr/>
        </p:nvSpPr>
        <p:spPr>
          <a:xfrm>
            <a:off x="628251" y="5764235"/>
            <a:ext cx="5972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400" dirty="0"/>
              <a:t>https://panama.campusvirtualsp.org/cursos</a:t>
            </a:r>
          </a:p>
        </p:txBody>
      </p:sp>
    </p:spTree>
    <p:extLst>
      <p:ext uri="{BB962C8B-B14F-4D97-AF65-F5344CB8AC3E}">
        <p14:creationId xmlns:p14="http://schemas.microsoft.com/office/powerpoint/2010/main" val="3784674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3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3">
            <a:extLst>
              <a:ext uri="{FF2B5EF4-FFF2-40B4-BE49-F238E27FC236}">
                <a16:creationId xmlns:a16="http://schemas.microsoft.com/office/drawing/2014/main" id="{C542A917-2DC0-41C3-A1A8-3D1A5C65E9C5}"/>
              </a:ext>
            </a:extLst>
          </p:cNvPr>
          <p:cNvSpPr txBox="1"/>
          <p:nvPr/>
        </p:nvSpPr>
        <p:spPr>
          <a:xfrm>
            <a:off x="1981200" y="2149589"/>
            <a:ext cx="85211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5200" b="1" dirty="0">
                <a:solidFill>
                  <a:srgbClr val="A0E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Captación de Pacientes</a:t>
            </a:r>
          </a:p>
          <a:p>
            <a:pPr algn="ctr" rtl="0"/>
            <a:r>
              <a:rPr lang="es-ES" sz="5200" b="1" dirty="0">
                <a:solidFill>
                  <a:srgbClr val="A0EB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Estrategias:</a:t>
            </a:r>
          </a:p>
          <a:p>
            <a:pPr marL="685800" indent="-685800" algn="ctr" rtl="0">
              <a:buFont typeface="Arial" panose="020B0604020202020204" pitchFamily="34" charset="0"/>
              <a:buChar char="•"/>
            </a:pPr>
            <a:endParaRPr lang="es-ES" sz="5200" b="1" dirty="0">
              <a:solidFill>
                <a:srgbClr val="A0EB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 algn="ctr" rtl="0">
              <a:buFont typeface="+mj-lt"/>
              <a:buAutoNum type="arabicPeriod"/>
            </a:pPr>
            <a:endParaRPr lang="es-ES" sz="5200" b="1" dirty="0">
              <a:solidFill>
                <a:srgbClr val="A0EB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623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EAB3C6-C316-494B-9334-1D87875DD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1A09D72-4B81-4A40-A1F7-AF57AB1CC0D5}"/>
              </a:ext>
            </a:extLst>
          </p:cNvPr>
          <p:cNvSpPr/>
          <p:nvPr/>
        </p:nvSpPr>
        <p:spPr>
          <a:xfrm>
            <a:off x="940422" y="39538"/>
            <a:ext cx="1046357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0"/>
                <a:solidFill>
                  <a:srgbClr val="0053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Estudiantes de Medicinas </a:t>
            </a:r>
          </a:p>
          <a:p>
            <a:pPr algn="ctr"/>
            <a:r>
              <a:rPr lang="es-ES" sz="3200" b="1" dirty="0">
                <a:ln w="0"/>
                <a:solidFill>
                  <a:srgbClr val="0053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Plazas Comerciales – Sala de Espera Centro de Salud </a:t>
            </a:r>
            <a:endParaRPr lang="es-ES" sz="3200" b="1" cap="none" spc="0" dirty="0">
              <a:ln w="0"/>
              <a:solidFill>
                <a:srgbClr val="0053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E21A3F-0CD4-4BBC-98D4-4783B9E2D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8" r="5792" b="15177"/>
          <a:stretch/>
        </p:blipFill>
        <p:spPr>
          <a:xfrm>
            <a:off x="3875216" y="1890838"/>
            <a:ext cx="3392556" cy="1891874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2" descr="https://lh3.googleusercontent.com/I6FJEty3cSknLwqHVvcZXLt9zVkELUzSIEJiYDoqbXc3PtxS9J7KKVb-fIviWCOF_Im1w4NTdWJ8_a-CK7zQQ2tC76-pjC0FctY1_xPMuY6h58kkX2HUZxhuAc6-mhLcpYreShXc4cBP-fHu2gw3EQVwwSHX2oWS_AsPCXY4tdrd6f5eYwkWaHYfo6d0xyKIis8K3k6ClSiZ1ZxXz5lKYhiWmyR7YpMtFHZ2_v1wyl_FjqTsCRXPyTZqefdadEIqUT6zNEuqv49wDmVSNETl3oKEthfDDPRtPAj_VpK5h91vCXH6KjIX8RAC8xtwZGfHe1n5WcVdWisbhkb3WGxQWlp1beBrAQ1mS7CtE_e49vFHT53zv6Lg17M1kcfFrWfh-S6v-M2HbBa8OgMjjCevRUxdYVsZgqsy9TXr687RyTzJ3rJJOYHjy5mPVzZbnv6AWjYi7pcTSU3Ael-mA9tYpLXtG5QpExUpF_d0RPLcq-LG_eZwmry86F0g1oZtk9yJFPx45O6AxufskpEMdxnGsV84nbBREVaXq06r0NCWmbq3SxctIc5p6eTc9btd_gneKeE958mxCoqNLZia0PI9x-sdbWCYeCH_zenO-IM6lWQggChbVro26eNo4WvM5YrB=w370-h657-no">
            <a:extLst>
              <a:ext uri="{FF2B5EF4-FFF2-40B4-BE49-F238E27FC236}">
                <a16:creationId xmlns:a16="http://schemas.microsoft.com/office/drawing/2014/main" id="{29B88FEF-5B20-45D4-AAD9-9446653AA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53"/>
          <a:stretch/>
        </p:blipFill>
        <p:spPr bwMode="auto">
          <a:xfrm>
            <a:off x="782284" y="1360751"/>
            <a:ext cx="2581275" cy="3705640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3.googleusercontent.com/kdx-P1MBpbnbBMBWlg2z3EaSHOq5E3GSvwlLlSgPR_Z3fRQM_Lejau0hHJOGbmEKWJUwYkxhTzu6MS-V-sJ9n6xmY31dLiss0nR486xgMh9SXH2qRXAO9ftrKcjJhxjJPHO_qZIyLeTFl2nS1LmlosVvZwtyB466lK3Dwp_M7RHAxlts1da8wp3ATs-JwfvIgW87lYDW3oMekmZa0J-diHgoMsFPE2BajPbX3J1UkISXmDgJiVpK7OfQaCGFaKucgh0phGYo3DUS55k8hP-HWIJ1ubXdaLQzSn7wIsC3Xsdco3cd65ZOIhZu0TZL86Ju0zEJq9rkFynLhqbBjUJdMbPlqqXOiu3msPekWFzSvNNm7sDvsDUTF5XoWC6iLMBcD8UkT8QH77p4B8hqkMwXeFJXn3gup1Mnioo5miYlELbsxZPFumhSY7njJl8wYXFZSuKaR1Kp4UItniQu8T4jolWijHn3iXz4kE99tVPcnB8BIwjCqXNTr0qIXinlxB1n4cLyNXUvOyDBNr0Oc2av4VRF4rAXXNWBv7_1w0ppJCIsshlfWSYD6EofPXG_7H3tpjDzJWnOk2VDp3qPLv2dDmTiTrnyxCT-p8LiwBXhdra6OmZMR06IwpUtmDQSc4WK=w1095-h657-no">
            <a:extLst>
              <a:ext uri="{FF2B5EF4-FFF2-40B4-BE49-F238E27FC236}">
                <a16:creationId xmlns:a16="http://schemas.microsoft.com/office/drawing/2014/main" id="{AED150F3-CB2E-437C-A3BD-DF272F055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34" y="4205407"/>
            <a:ext cx="3478133" cy="2086880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70E50B9-ECDF-4EDC-951F-0ACBAA0EFE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3043" y="2573169"/>
            <a:ext cx="4155370" cy="2493222"/>
          </a:xfrm>
          <a:prstGeom prst="rect">
            <a:avLst/>
          </a:prstGeom>
          <a:ln w="88900" cap="sq" cmpd="thickThin">
            <a:solidFill>
              <a:srgbClr val="5EB2A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76327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D1089B1-E485-488F-A10A-29703610E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A99FD8F-5560-4AC5-9B22-1FB34030FE2C}"/>
              </a:ext>
            </a:extLst>
          </p:cNvPr>
          <p:cNvSpPr/>
          <p:nvPr/>
        </p:nvSpPr>
        <p:spPr>
          <a:xfrm>
            <a:off x="0" y="2603724"/>
            <a:ext cx="426123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>
                <a:ln w="0"/>
                <a:solidFill>
                  <a:srgbClr val="0053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Promotoras </a:t>
            </a:r>
          </a:p>
          <a:p>
            <a:pPr algn="ctr"/>
            <a:r>
              <a:rPr lang="es-ES" sz="4800" b="1" dirty="0">
                <a:ln w="0"/>
                <a:solidFill>
                  <a:srgbClr val="0053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Comunitarias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58F7F9-B9E1-480D-98FF-4F1A92463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4165" t="14476" r="24508"/>
          <a:stretch/>
        </p:blipFill>
        <p:spPr>
          <a:xfrm>
            <a:off x="4691270" y="346643"/>
            <a:ext cx="6723033" cy="6164713"/>
          </a:xfrm>
          <a:prstGeom prst="rect">
            <a:avLst/>
          </a:prstGeom>
          <a:ln w="88900" cap="sq" cmpd="thickThin">
            <a:solidFill>
              <a:srgbClr val="A0EBD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44445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167</Words>
  <Application>Microsoft Office PowerPoint</Application>
  <PresentationFormat>Panorámica</PresentationFormat>
  <Paragraphs>54</Paragraphs>
  <Slides>29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Century Schoolbook</vt:lpstr>
      <vt:lpstr>Tema de Office</vt:lpstr>
      <vt:lpstr>Iniciativa  HEARTS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2018-10-11T17:25:37Z</dcterms:created>
  <dcterms:modified xsi:type="dcterms:W3CDTF">2018-11-08T20:17:11Z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2018-08-15T22:28:49.1215696Z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