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55" r:id="rId4"/>
  </p:sldMasterIdLst>
  <p:notesMasterIdLst>
    <p:notesMasterId r:id="rId27"/>
  </p:notesMasterIdLst>
  <p:sldIdLst>
    <p:sldId id="358" r:id="rId5"/>
    <p:sldId id="257" r:id="rId6"/>
    <p:sldId id="383" r:id="rId7"/>
    <p:sldId id="386" r:id="rId8"/>
    <p:sldId id="380" r:id="rId9"/>
    <p:sldId id="385" r:id="rId10"/>
    <p:sldId id="378" r:id="rId11"/>
    <p:sldId id="270" r:id="rId12"/>
    <p:sldId id="387" r:id="rId13"/>
    <p:sldId id="388" r:id="rId14"/>
    <p:sldId id="389" r:id="rId15"/>
    <p:sldId id="390" r:id="rId16"/>
    <p:sldId id="391" r:id="rId17"/>
    <p:sldId id="392" r:id="rId18"/>
    <p:sldId id="393" r:id="rId19"/>
    <p:sldId id="394" r:id="rId20"/>
    <p:sldId id="395" r:id="rId21"/>
    <p:sldId id="396" r:id="rId22"/>
    <p:sldId id="397" r:id="rId23"/>
    <p:sldId id="398" r:id="rId24"/>
    <p:sldId id="298" r:id="rId25"/>
    <p:sldId id="359" r:id="rId26"/>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lly Dommu"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E1B"/>
    <a:srgbClr val="FF9300"/>
    <a:srgbClr val="B2A89F"/>
    <a:srgbClr val="DA66E7"/>
    <a:srgbClr val="878CB4"/>
    <a:srgbClr val="786E62"/>
    <a:srgbClr val="AFA9A0"/>
    <a:srgbClr val="64CDC9"/>
    <a:srgbClr val="B7DD79"/>
    <a:srgbClr val="ED974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1020" autoAdjust="0"/>
    <p:restoredTop sz="84734"/>
  </p:normalViewPr>
  <p:slideViewPr>
    <p:cSldViewPr snapToGrid="0" snapToObjects="1">
      <p:cViewPr>
        <p:scale>
          <a:sx n="110" d="100"/>
          <a:sy n="110" d="100"/>
        </p:scale>
        <p:origin x="-514" y="-202"/>
      </p:cViewPr>
      <p:guideLst>
        <p:guide orient="horz" pos="1620"/>
        <p:guide pos="288"/>
      </p:guideLst>
    </p:cSldViewPr>
  </p:slideViewPr>
  <p:notesTextViewPr>
    <p:cViewPr>
      <p:scale>
        <a:sx n="100" d="100"/>
        <a:sy n="100" d="100"/>
      </p:scale>
      <p:origin x="0" y="0"/>
    </p:cViewPr>
  </p:notesTextViewPr>
  <p:sorterViewPr>
    <p:cViewPr>
      <p:scale>
        <a:sx n="149" d="100"/>
        <a:sy n="149"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5489D69-C4D3-104F-9B9C-96435FA55793}" type="datetimeFigureOut">
              <a:rPr lang="en-US" smtClean="0"/>
              <a:t>11/21/2018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FA1801B-77AA-504D-97FB-A3044E79D444}" type="slidenum">
              <a:rPr lang="en-US" smtClean="0"/>
              <a:t>‹#›</a:t>
            </a:fld>
            <a:endParaRPr lang="en-US"/>
          </a:p>
        </p:txBody>
      </p:sp>
    </p:spTree>
    <p:extLst>
      <p:ext uri="{BB962C8B-B14F-4D97-AF65-F5344CB8AC3E}">
        <p14:creationId xmlns:p14="http://schemas.microsoft.com/office/powerpoint/2010/main" val="40574149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Intro title slide:</a:t>
            </a:r>
          </a:p>
          <a:p>
            <a:r>
              <a:rPr lang="en-US" dirty="0" smtClean="0"/>
              <a:t>Title</a:t>
            </a:r>
            <a:r>
              <a:rPr lang="en-US" baseline="0" dirty="0" smtClean="0"/>
              <a:t> can be about 25 to 50 characters in length (with spaces). Arial Bold 32 pt. The date is adjustable (Arial bold 12 pt.)</a:t>
            </a:r>
          </a:p>
          <a:p>
            <a:endParaRPr lang="en-US" baseline="0" dirty="0" smtClean="0"/>
          </a:p>
          <a:p>
            <a:r>
              <a:rPr lang="en-US" b="1" baseline="0" dirty="0" smtClean="0"/>
              <a:t>Text colors:</a:t>
            </a:r>
          </a:p>
          <a:p>
            <a:r>
              <a:rPr lang="en-US" baseline="0" dirty="0" smtClean="0"/>
              <a:t>The six key Corporate Accountability colors are listed in the “theme colors” dropdown. </a:t>
            </a:r>
          </a:p>
          <a:p>
            <a:r>
              <a:rPr lang="en-US" baseline="0" dirty="0" smtClean="0"/>
              <a:t>Click on “theme colors”, then “more”, and you should see “CA colors” which you can use for your slides.</a:t>
            </a:r>
            <a:endParaRPr lang="en-US" dirty="0"/>
          </a:p>
        </p:txBody>
      </p:sp>
      <p:sp>
        <p:nvSpPr>
          <p:cNvPr id="4" name="Slide Number Placeholder 3"/>
          <p:cNvSpPr>
            <a:spLocks noGrp="1"/>
          </p:cNvSpPr>
          <p:nvPr>
            <p:ph type="sldNum" sz="quarter" idx="10"/>
          </p:nvPr>
        </p:nvSpPr>
        <p:spPr/>
        <p:txBody>
          <a:bodyPr/>
          <a:lstStyle/>
          <a:p>
            <a:fld id="{3FA1801B-77AA-504D-97FB-A3044E79D444}" type="slidenum">
              <a:rPr lang="en-US" smtClean="0"/>
              <a:t>1</a:t>
            </a:fld>
            <a:endParaRPr lang="en-US"/>
          </a:p>
        </p:txBody>
      </p:sp>
    </p:spTree>
    <p:extLst>
      <p:ext uri="{BB962C8B-B14F-4D97-AF65-F5344CB8AC3E}">
        <p14:creationId xmlns:p14="http://schemas.microsoft.com/office/powerpoint/2010/main" val="8851661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smtClean="0"/>
              <a:t>A page of bulleted points, with extra text in each bullet:</a:t>
            </a:r>
          </a:p>
          <a:p>
            <a:r>
              <a:rPr lang="en-US" baseline="0" dirty="0" smtClean="0"/>
              <a:t>Page headline or header- </a:t>
            </a:r>
            <a:r>
              <a:rPr lang="en-US" dirty="0" smtClean="0"/>
              <a:t>uppercase</a:t>
            </a:r>
            <a:r>
              <a:rPr lang="en-US" baseline="0" dirty="0" smtClean="0"/>
              <a:t> Header in Arial Black 44 pt. </a:t>
            </a:r>
          </a:p>
          <a:p>
            <a:r>
              <a:rPr lang="en-US" baseline="0" dirty="0" smtClean="0"/>
              <a:t>On one to two lines (max 40 characters w/spaces)</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Numbered bullets are below that- Numbers and featured words are bolded Arial 18 pt.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Bolding the features words is optional.</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The remaining body text is Arial regular 18 pt.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A max of 60 characters (with spaces) per line.</a:t>
            </a:r>
          </a:p>
          <a:p>
            <a:r>
              <a:rPr lang="en-US" baseline="0" dirty="0" smtClean="0"/>
              <a:t>Keep bullet text to one to three lines each, for a maximum of 3 bullets. </a:t>
            </a:r>
            <a:endParaRPr lang="en-US" dirty="0"/>
          </a:p>
        </p:txBody>
      </p:sp>
      <p:sp>
        <p:nvSpPr>
          <p:cNvPr id="4" name="Slide Number Placeholder 3"/>
          <p:cNvSpPr>
            <a:spLocks noGrp="1"/>
          </p:cNvSpPr>
          <p:nvPr>
            <p:ph type="sldNum" sz="quarter" idx="10"/>
          </p:nvPr>
        </p:nvSpPr>
        <p:spPr/>
        <p:txBody>
          <a:bodyPr/>
          <a:lstStyle/>
          <a:p>
            <a:fld id="{3FA1801B-77AA-504D-97FB-A3044E79D444}" type="slidenum">
              <a:rPr lang="en-US" smtClean="0"/>
              <a:t>12</a:t>
            </a:fld>
            <a:endParaRPr lang="en-US"/>
          </a:p>
        </p:txBody>
      </p:sp>
    </p:spTree>
    <p:extLst>
      <p:ext uri="{BB962C8B-B14F-4D97-AF65-F5344CB8AC3E}">
        <p14:creationId xmlns:p14="http://schemas.microsoft.com/office/powerpoint/2010/main" val="8949605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smtClean="0"/>
              <a:t>A page of bulleted points, with extra text in each bullet:</a:t>
            </a:r>
          </a:p>
          <a:p>
            <a:r>
              <a:rPr lang="en-US" baseline="0" dirty="0" smtClean="0"/>
              <a:t>Page headline or header- </a:t>
            </a:r>
            <a:r>
              <a:rPr lang="en-US" dirty="0" smtClean="0"/>
              <a:t>uppercase</a:t>
            </a:r>
            <a:r>
              <a:rPr lang="en-US" baseline="0" dirty="0" smtClean="0"/>
              <a:t> Header in Arial Black 44 pt. </a:t>
            </a:r>
          </a:p>
          <a:p>
            <a:r>
              <a:rPr lang="en-US" baseline="0" dirty="0" smtClean="0"/>
              <a:t>On one to two lines (max 40 characters w/spaces)</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Numbered bullets are below that- Numbers and featured words are bolded Arial 18 pt.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Bolding the features words is optional.</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The remaining body text is Arial regular 18 pt.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A max of 60 characters (with spaces) per line.</a:t>
            </a:r>
          </a:p>
          <a:p>
            <a:r>
              <a:rPr lang="en-US" baseline="0" dirty="0" smtClean="0"/>
              <a:t>Keep bullet text to one to three lines each, for a maximum of 3 bullets. </a:t>
            </a:r>
            <a:endParaRPr lang="en-US" dirty="0"/>
          </a:p>
        </p:txBody>
      </p:sp>
      <p:sp>
        <p:nvSpPr>
          <p:cNvPr id="4" name="Slide Number Placeholder 3"/>
          <p:cNvSpPr>
            <a:spLocks noGrp="1"/>
          </p:cNvSpPr>
          <p:nvPr>
            <p:ph type="sldNum" sz="quarter" idx="10"/>
          </p:nvPr>
        </p:nvSpPr>
        <p:spPr/>
        <p:txBody>
          <a:bodyPr/>
          <a:lstStyle/>
          <a:p>
            <a:fld id="{3FA1801B-77AA-504D-97FB-A3044E79D444}" type="slidenum">
              <a:rPr lang="en-US" smtClean="0"/>
              <a:t>13</a:t>
            </a:fld>
            <a:endParaRPr lang="en-US"/>
          </a:p>
        </p:txBody>
      </p:sp>
    </p:spTree>
    <p:extLst>
      <p:ext uri="{BB962C8B-B14F-4D97-AF65-F5344CB8AC3E}">
        <p14:creationId xmlns:p14="http://schemas.microsoft.com/office/powerpoint/2010/main" val="8949605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smtClean="0"/>
              <a:t>A page of bulleted points, with extra text in each bullet:</a:t>
            </a:r>
          </a:p>
          <a:p>
            <a:r>
              <a:rPr lang="en-US" baseline="0" dirty="0" smtClean="0"/>
              <a:t>Page headline or header- </a:t>
            </a:r>
            <a:r>
              <a:rPr lang="en-US" dirty="0" smtClean="0"/>
              <a:t>uppercase</a:t>
            </a:r>
            <a:r>
              <a:rPr lang="en-US" baseline="0" dirty="0" smtClean="0"/>
              <a:t> Header in Arial Black 44 pt. </a:t>
            </a:r>
          </a:p>
          <a:p>
            <a:r>
              <a:rPr lang="en-US" baseline="0" dirty="0" smtClean="0"/>
              <a:t>On one to two lines (max 40 characters w/spaces)</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Numbered bullets are below that- Numbers and featured words are bolded Arial 18 pt.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Bolding the features words is optional.</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The remaining body text is Arial regular 18 pt.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A max of 60 characters (with spaces) per line.</a:t>
            </a:r>
          </a:p>
          <a:p>
            <a:r>
              <a:rPr lang="en-US" baseline="0" dirty="0" smtClean="0"/>
              <a:t>Keep bullet text to one to three lines each, for a maximum of 3 bullets. </a:t>
            </a:r>
            <a:endParaRPr lang="en-US" dirty="0"/>
          </a:p>
        </p:txBody>
      </p:sp>
      <p:sp>
        <p:nvSpPr>
          <p:cNvPr id="4" name="Slide Number Placeholder 3"/>
          <p:cNvSpPr>
            <a:spLocks noGrp="1"/>
          </p:cNvSpPr>
          <p:nvPr>
            <p:ph type="sldNum" sz="quarter" idx="10"/>
          </p:nvPr>
        </p:nvSpPr>
        <p:spPr/>
        <p:txBody>
          <a:bodyPr/>
          <a:lstStyle/>
          <a:p>
            <a:fld id="{3FA1801B-77AA-504D-97FB-A3044E79D444}" type="slidenum">
              <a:rPr lang="en-US" smtClean="0"/>
              <a:t>14</a:t>
            </a:fld>
            <a:endParaRPr lang="en-US"/>
          </a:p>
        </p:txBody>
      </p:sp>
    </p:spTree>
    <p:extLst>
      <p:ext uri="{BB962C8B-B14F-4D97-AF65-F5344CB8AC3E}">
        <p14:creationId xmlns:p14="http://schemas.microsoft.com/office/powerpoint/2010/main" val="8949605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smtClean="0"/>
              <a:t>A page of bulleted points, with extra text in each bullet:</a:t>
            </a:r>
          </a:p>
          <a:p>
            <a:r>
              <a:rPr lang="en-US" baseline="0" dirty="0" smtClean="0"/>
              <a:t>Page headline or header- </a:t>
            </a:r>
            <a:r>
              <a:rPr lang="en-US" dirty="0" smtClean="0"/>
              <a:t>uppercase</a:t>
            </a:r>
            <a:r>
              <a:rPr lang="en-US" baseline="0" dirty="0" smtClean="0"/>
              <a:t> Header in Arial Black 44 pt. </a:t>
            </a:r>
          </a:p>
          <a:p>
            <a:r>
              <a:rPr lang="en-US" baseline="0" dirty="0" smtClean="0"/>
              <a:t>On one to two lines (max 40 characters w/spaces)</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Numbered bullets are below that- Numbers and featured words are bolded Arial 18 pt.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Bolding the features words is optional.</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The remaining body text is Arial regular 18 pt.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A max of 60 characters (with spaces) per line.</a:t>
            </a:r>
          </a:p>
          <a:p>
            <a:r>
              <a:rPr lang="en-US" baseline="0" dirty="0" smtClean="0"/>
              <a:t>Keep bullet text to one to three lines each, for a maximum of 3 bullets. </a:t>
            </a:r>
            <a:endParaRPr lang="en-US" dirty="0"/>
          </a:p>
        </p:txBody>
      </p:sp>
      <p:sp>
        <p:nvSpPr>
          <p:cNvPr id="4" name="Slide Number Placeholder 3"/>
          <p:cNvSpPr>
            <a:spLocks noGrp="1"/>
          </p:cNvSpPr>
          <p:nvPr>
            <p:ph type="sldNum" sz="quarter" idx="10"/>
          </p:nvPr>
        </p:nvSpPr>
        <p:spPr/>
        <p:txBody>
          <a:bodyPr/>
          <a:lstStyle/>
          <a:p>
            <a:fld id="{3FA1801B-77AA-504D-97FB-A3044E79D444}" type="slidenum">
              <a:rPr lang="en-US" smtClean="0"/>
              <a:t>15</a:t>
            </a:fld>
            <a:endParaRPr lang="en-US"/>
          </a:p>
        </p:txBody>
      </p:sp>
    </p:spTree>
    <p:extLst>
      <p:ext uri="{BB962C8B-B14F-4D97-AF65-F5344CB8AC3E}">
        <p14:creationId xmlns:p14="http://schemas.microsoft.com/office/powerpoint/2010/main" val="8949605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smtClean="0"/>
              <a:t>A page of bulleted points, with extra text in each bullet:</a:t>
            </a:r>
          </a:p>
          <a:p>
            <a:r>
              <a:rPr lang="en-US" baseline="0" dirty="0" smtClean="0"/>
              <a:t>Page headline or header- </a:t>
            </a:r>
            <a:r>
              <a:rPr lang="en-US" dirty="0" smtClean="0"/>
              <a:t>uppercase</a:t>
            </a:r>
            <a:r>
              <a:rPr lang="en-US" baseline="0" dirty="0" smtClean="0"/>
              <a:t> Header in Arial Black 44 pt. </a:t>
            </a:r>
          </a:p>
          <a:p>
            <a:r>
              <a:rPr lang="en-US" baseline="0" dirty="0" smtClean="0"/>
              <a:t>On one to two lines (max 40 characters w/spaces)</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Numbered bullets are below that- Numbers and featured words are bolded Arial 18 pt.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Bolding the features words is optional.</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The remaining body text is Arial regular 18 pt.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A max of 60 characters (with spaces) per line.</a:t>
            </a:r>
          </a:p>
          <a:p>
            <a:r>
              <a:rPr lang="en-US" baseline="0" dirty="0" smtClean="0"/>
              <a:t>Keep bullet text to one to three lines each, for a maximum of 3 bullets. </a:t>
            </a:r>
            <a:endParaRPr lang="en-US" dirty="0"/>
          </a:p>
        </p:txBody>
      </p:sp>
      <p:sp>
        <p:nvSpPr>
          <p:cNvPr id="4" name="Slide Number Placeholder 3"/>
          <p:cNvSpPr>
            <a:spLocks noGrp="1"/>
          </p:cNvSpPr>
          <p:nvPr>
            <p:ph type="sldNum" sz="quarter" idx="10"/>
          </p:nvPr>
        </p:nvSpPr>
        <p:spPr/>
        <p:txBody>
          <a:bodyPr/>
          <a:lstStyle/>
          <a:p>
            <a:fld id="{3FA1801B-77AA-504D-97FB-A3044E79D444}" type="slidenum">
              <a:rPr lang="en-US" smtClean="0"/>
              <a:t>16</a:t>
            </a:fld>
            <a:endParaRPr lang="en-US"/>
          </a:p>
        </p:txBody>
      </p:sp>
    </p:spTree>
    <p:extLst>
      <p:ext uri="{BB962C8B-B14F-4D97-AF65-F5344CB8AC3E}">
        <p14:creationId xmlns:p14="http://schemas.microsoft.com/office/powerpoint/2010/main" val="8949605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smtClean="0"/>
              <a:t>A page of bulleted points, with extra text in each bullet:</a:t>
            </a:r>
          </a:p>
          <a:p>
            <a:r>
              <a:rPr lang="en-US" baseline="0" dirty="0" smtClean="0"/>
              <a:t>Page headline or header- </a:t>
            </a:r>
            <a:r>
              <a:rPr lang="en-US" dirty="0" smtClean="0"/>
              <a:t>uppercase</a:t>
            </a:r>
            <a:r>
              <a:rPr lang="en-US" baseline="0" dirty="0" smtClean="0"/>
              <a:t> Header in Arial Black 44 pt. </a:t>
            </a:r>
          </a:p>
          <a:p>
            <a:r>
              <a:rPr lang="en-US" baseline="0" dirty="0" smtClean="0"/>
              <a:t>On one to two lines (max 40 characters w/spaces)</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Numbered bullets are below that- Numbers and featured words are bolded Arial 18 pt.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Bolding the features words is optional.</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The remaining body text is Arial regular 18 pt.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A max of 60 characters (with spaces) per line.</a:t>
            </a:r>
          </a:p>
          <a:p>
            <a:r>
              <a:rPr lang="en-US" baseline="0" dirty="0" smtClean="0"/>
              <a:t>Keep bullet text to one to three lines each, for a maximum of 3 bullets. </a:t>
            </a:r>
            <a:endParaRPr lang="en-US" dirty="0"/>
          </a:p>
        </p:txBody>
      </p:sp>
      <p:sp>
        <p:nvSpPr>
          <p:cNvPr id="4" name="Slide Number Placeholder 3"/>
          <p:cNvSpPr>
            <a:spLocks noGrp="1"/>
          </p:cNvSpPr>
          <p:nvPr>
            <p:ph type="sldNum" sz="quarter" idx="10"/>
          </p:nvPr>
        </p:nvSpPr>
        <p:spPr/>
        <p:txBody>
          <a:bodyPr/>
          <a:lstStyle/>
          <a:p>
            <a:fld id="{3FA1801B-77AA-504D-97FB-A3044E79D444}" type="slidenum">
              <a:rPr lang="en-US" smtClean="0"/>
              <a:t>17</a:t>
            </a:fld>
            <a:endParaRPr lang="en-US"/>
          </a:p>
        </p:txBody>
      </p:sp>
    </p:spTree>
    <p:extLst>
      <p:ext uri="{BB962C8B-B14F-4D97-AF65-F5344CB8AC3E}">
        <p14:creationId xmlns:p14="http://schemas.microsoft.com/office/powerpoint/2010/main" val="8949605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smtClean="0"/>
              <a:t>A page of bulleted points, with extra text in each bullet:</a:t>
            </a:r>
          </a:p>
          <a:p>
            <a:r>
              <a:rPr lang="en-US" baseline="0" dirty="0" smtClean="0"/>
              <a:t>Page headline or header- </a:t>
            </a:r>
            <a:r>
              <a:rPr lang="en-US" dirty="0" smtClean="0"/>
              <a:t>uppercase</a:t>
            </a:r>
            <a:r>
              <a:rPr lang="en-US" baseline="0" dirty="0" smtClean="0"/>
              <a:t> Header in Arial Black 44 pt. </a:t>
            </a:r>
          </a:p>
          <a:p>
            <a:r>
              <a:rPr lang="en-US" baseline="0" dirty="0" smtClean="0"/>
              <a:t>On one to two lines (max 40 characters w/spaces)</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Numbered bullets are below that- Numbers and featured words are bolded Arial 18 pt.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Bolding the features words is optional.</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The remaining body text is Arial regular 18 pt.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A max of 60 characters (with spaces) per line.</a:t>
            </a:r>
          </a:p>
          <a:p>
            <a:r>
              <a:rPr lang="en-US" baseline="0" dirty="0" smtClean="0"/>
              <a:t>Keep bullet text to one to three lines each, for a maximum of 3 bullets. </a:t>
            </a:r>
            <a:endParaRPr lang="en-US" dirty="0"/>
          </a:p>
        </p:txBody>
      </p:sp>
      <p:sp>
        <p:nvSpPr>
          <p:cNvPr id="4" name="Slide Number Placeholder 3"/>
          <p:cNvSpPr>
            <a:spLocks noGrp="1"/>
          </p:cNvSpPr>
          <p:nvPr>
            <p:ph type="sldNum" sz="quarter" idx="10"/>
          </p:nvPr>
        </p:nvSpPr>
        <p:spPr/>
        <p:txBody>
          <a:bodyPr/>
          <a:lstStyle/>
          <a:p>
            <a:fld id="{3FA1801B-77AA-504D-97FB-A3044E79D444}" type="slidenum">
              <a:rPr lang="en-US" smtClean="0"/>
              <a:t>18</a:t>
            </a:fld>
            <a:endParaRPr lang="en-US"/>
          </a:p>
        </p:txBody>
      </p:sp>
    </p:spTree>
    <p:extLst>
      <p:ext uri="{BB962C8B-B14F-4D97-AF65-F5344CB8AC3E}">
        <p14:creationId xmlns:p14="http://schemas.microsoft.com/office/powerpoint/2010/main" val="8949605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smtClean="0"/>
              <a:t>A page of bulleted points, with extra text in each bullet:</a:t>
            </a:r>
          </a:p>
          <a:p>
            <a:r>
              <a:rPr lang="en-US" baseline="0" dirty="0" smtClean="0"/>
              <a:t>Page headline or header- </a:t>
            </a:r>
            <a:r>
              <a:rPr lang="en-US" dirty="0" smtClean="0"/>
              <a:t>uppercase</a:t>
            </a:r>
            <a:r>
              <a:rPr lang="en-US" baseline="0" dirty="0" smtClean="0"/>
              <a:t> Header in Arial Black 44 pt. </a:t>
            </a:r>
          </a:p>
          <a:p>
            <a:r>
              <a:rPr lang="en-US" baseline="0" dirty="0" smtClean="0"/>
              <a:t>On one to two lines (max 40 characters w/spaces)</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Numbered bullets are below that- Numbers and featured words are bolded Arial 18 pt.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Bolding the features words is optional.</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The remaining body text is Arial regular 18 pt.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A max of 60 characters (with spaces) per line.</a:t>
            </a:r>
          </a:p>
          <a:p>
            <a:r>
              <a:rPr lang="en-US" baseline="0" dirty="0" smtClean="0"/>
              <a:t>Keep bullet text to one to three lines each, for a maximum of 3 bullets. </a:t>
            </a:r>
            <a:endParaRPr lang="en-US" dirty="0"/>
          </a:p>
        </p:txBody>
      </p:sp>
      <p:sp>
        <p:nvSpPr>
          <p:cNvPr id="4" name="Slide Number Placeholder 3"/>
          <p:cNvSpPr>
            <a:spLocks noGrp="1"/>
          </p:cNvSpPr>
          <p:nvPr>
            <p:ph type="sldNum" sz="quarter" idx="10"/>
          </p:nvPr>
        </p:nvSpPr>
        <p:spPr/>
        <p:txBody>
          <a:bodyPr/>
          <a:lstStyle/>
          <a:p>
            <a:fld id="{3FA1801B-77AA-504D-97FB-A3044E79D444}" type="slidenum">
              <a:rPr lang="en-US" smtClean="0"/>
              <a:t>19</a:t>
            </a:fld>
            <a:endParaRPr lang="en-US"/>
          </a:p>
        </p:txBody>
      </p:sp>
    </p:spTree>
    <p:extLst>
      <p:ext uri="{BB962C8B-B14F-4D97-AF65-F5344CB8AC3E}">
        <p14:creationId xmlns:p14="http://schemas.microsoft.com/office/powerpoint/2010/main" val="8949605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smtClean="0"/>
              <a:t>A page of bulleted points, with extra text in each bullet:</a:t>
            </a:r>
          </a:p>
          <a:p>
            <a:r>
              <a:rPr lang="en-US" baseline="0" dirty="0" smtClean="0"/>
              <a:t>Page headline or header- </a:t>
            </a:r>
            <a:r>
              <a:rPr lang="en-US" dirty="0" smtClean="0"/>
              <a:t>uppercase</a:t>
            </a:r>
            <a:r>
              <a:rPr lang="en-US" baseline="0" dirty="0" smtClean="0"/>
              <a:t> Header in Arial Black 44 pt. </a:t>
            </a:r>
          </a:p>
          <a:p>
            <a:r>
              <a:rPr lang="en-US" baseline="0" dirty="0" smtClean="0"/>
              <a:t>On one to two lines (max 40 characters w/spaces)</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Numbered bullets are below that- Numbers and featured words are bolded Arial 18 pt.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Bolding the features words is optional.</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The remaining body text is Arial regular 18 pt.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A max of 60 characters (with spaces) per line.</a:t>
            </a:r>
          </a:p>
          <a:p>
            <a:r>
              <a:rPr lang="en-US" baseline="0" dirty="0" smtClean="0"/>
              <a:t>Keep bullet text to one to three lines each, for a maximum of 3 bullets. </a:t>
            </a:r>
            <a:endParaRPr lang="en-US" dirty="0"/>
          </a:p>
        </p:txBody>
      </p:sp>
      <p:sp>
        <p:nvSpPr>
          <p:cNvPr id="4" name="Slide Number Placeholder 3"/>
          <p:cNvSpPr>
            <a:spLocks noGrp="1"/>
          </p:cNvSpPr>
          <p:nvPr>
            <p:ph type="sldNum" sz="quarter" idx="10"/>
          </p:nvPr>
        </p:nvSpPr>
        <p:spPr/>
        <p:txBody>
          <a:bodyPr/>
          <a:lstStyle/>
          <a:p>
            <a:fld id="{3FA1801B-77AA-504D-97FB-A3044E79D444}" type="slidenum">
              <a:rPr lang="en-US" smtClean="0"/>
              <a:t>20</a:t>
            </a:fld>
            <a:endParaRPr lang="en-US"/>
          </a:p>
        </p:txBody>
      </p:sp>
    </p:spTree>
    <p:extLst>
      <p:ext uri="{BB962C8B-B14F-4D97-AF65-F5344CB8AC3E}">
        <p14:creationId xmlns:p14="http://schemas.microsoft.com/office/powerpoint/2010/main" val="8949605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Thank you slide.</a:t>
            </a:r>
          </a:p>
          <a:p>
            <a:r>
              <a:rPr lang="en-US" dirty="0" smtClean="0"/>
              <a:t>Fixed in place.</a:t>
            </a:r>
            <a:endParaRPr lang="en-US" dirty="0"/>
          </a:p>
        </p:txBody>
      </p:sp>
      <p:sp>
        <p:nvSpPr>
          <p:cNvPr id="4" name="Slide Number Placeholder 3"/>
          <p:cNvSpPr>
            <a:spLocks noGrp="1"/>
          </p:cNvSpPr>
          <p:nvPr>
            <p:ph type="sldNum" sz="quarter" idx="10"/>
          </p:nvPr>
        </p:nvSpPr>
        <p:spPr/>
        <p:txBody>
          <a:bodyPr/>
          <a:lstStyle/>
          <a:p>
            <a:fld id="{3FA1801B-77AA-504D-97FB-A3044E79D444}" type="slidenum">
              <a:rPr lang="en-US" smtClean="0"/>
              <a:t>21</a:t>
            </a:fld>
            <a:endParaRPr lang="en-US"/>
          </a:p>
        </p:txBody>
      </p:sp>
    </p:spTree>
    <p:extLst>
      <p:ext uri="{BB962C8B-B14F-4D97-AF65-F5344CB8AC3E}">
        <p14:creationId xmlns:p14="http://schemas.microsoft.com/office/powerpoint/2010/main" val="8466014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Agenda:</a:t>
            </a:r>
            <a:endParaRPr lang="en-US" b="1" baseline="0" dirty="0" smtClean="0"/>
          </a:p>
          <a:p>
            <a:r>
              <a:rPr lang="en-US" baseline="0" dirty="0" smtClean="0"/>
              <a:t>Limit this to 5 points.</a:t>
            </a:r>
          </a:p>
          <a:p>
            <a:r>
              <a:rPr lang="en-US" baseline="0" dirty="0" smtClean="0"/>
              <a:t>Header text in orange is Arial Black 44 pt. </a:t>
            </a:r>
          </a:p>
          <a:p>
            <a:r>
              <a:rPr lang="en-US" baseline="0" dirty="0" smtClean="0"/>
              <a:t>Bulleted points are Arial Regular 20 pt. with less than 5</a:t>
            </a:r>
            <a:r>
              <a:rPr lang="en-US" dirty="0" smtClean="0"/>
              <a:t>0 characters per</a:t>
            </a:r>
            <a:r>
              <a:rPr lang="en-US" baseline="0" dirty="0" smtClean="0"/>
              <a:t> line</a:t>
            </a:r>
            <a:r>
              <a:rPr lang="en-US" dirty="0" smtClean="0"/>
              <a:t> </a:t>
            </a:r>
            <a:r>
              <a:rPr lang="en-US" baseline="0" dirty="0" smtClean="0"/>
              <a:t>(with spaces).</a:t>
            </a:r>
            <a:r>
              <a:rPr lang="en-US" dirty="0" smtClean="0"/>
              <a:t> </a:t>
            </a:r>
            <a:endParaRPr lang="en-US" dirty="0"/>
          </a:p>
        </p:txBody>
      </p:sp>
      <p:sp>
        <p:nvSpPr>
          <p:cNvPr id="4" name="Slide Number Placeholder 3"/>
          <p:cNvSpPr>
            <a:spLocks noGrp="1"/>
          </p:cNvSpPr>
          <p:nvPr>
            <p:ph type="sldNum" sz="quarter" idx="10"/>
          </p:nvPr>
        </p:nvSpPr>
        <p:spPr/>
        <p:txBody>
          <a:bodyPr/>
          <a:lstStyle/>
          <a:p>
            <a:fld id="{3FA1801B-77AA-504D-97FB-A3044E79D444}" type="slidenum">
              <a:rPr lang="en-US" smtClean="0"/>
              <a:t>2</a:t>
            </a:fld>
            <a:endParaRPr lang="en-US"/>
          </a:p>
        </p:txBody>
      </p:sp>
    </p:spTree>
    <p:extLst>
      <p:ext uri="{BB962C8B-B14F-4D97-AF65-F5344CB8AC3E}">
        <p14:creationId xmlns:p14="http://schemas.microsoft.com/office/powerpoint/2010/main" val="6083273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Optional</a:t>
            </a:r>
            <a:r>
              <a:rPr lang="en-US" b="1" baseline="0" dirty="0" smtClean="0"/>
              <a:t> e</a:t>
            </a:r>
            <a:r>
              <a:rPr lang="en-US" b="1" dirty="0" smtClean="0"/>
              <a:t>nd slide</a:t>
            </a:r>
            <a:r>
              <a:rPr lang="en-US" b="1" baseline="0" dirty="0" smtClean="0"/>
              <a:t> with contact info</a:t>
            </a:r>
          </a:p>
        </p:txBody>
      </p:sp>
      <p:sp>
        <p:nvSpPr>
          <p:cNvPr id="4" name="Slide Number Placeholder 3"/>
          <p:cNvSpPr>
            <a:spLocks noGrp="1"/>
          </p:cNvSpPr>
          <p:nvPr>
            <p:ph type="sldNum" sz="quarter" idx="10"/>
          </p:nvPr>
        </p:nvSpPr>
        <p:spPr/>
        <p:txBody>
          <a:bodyPr/>
          <a:lstStyle/>
          <a:p>
            <a:fld id="{3FA1801B-77AA-504D-97FB-A3044E79D444}" type="slidenum">
              <a:rPr lang="en-US" smtClean="0"/>
              <a:t>22</a:t>
            </a:fld>
            <a:endParaRPr lang="en-US"/>
          </a:p>
        </p:txBody>
      </p:sp>
    </p:spTree>
    <p:extLst>
      <p:ext uri="{BB962C8B-B14F-4D97-AF65-F5344CB8AC3E}">
        <p14:creationId xmlns:p14="http://schemas.microsoft.com/office/powerpoint/2010/main" val="899550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End slide:</a:t>
            </a:r>
          </a:p>
          <a:p>
            <a:r>
              <a:rPr lang="en-US" dirty="0" smtClean="0"/>
              <a:t>Fixed logo and tagline.</a:t>
            </a:r>
            <a:endParaRPr lang="en-US" dirty="0"/>
          </a:p>
        </p:txBody>
      </p:sp>
      <p:sp>
        <p:nvSpPr>
          <p:cNvPr id="4" name="Slide Number Placeholder 3"/>
          <p:cNvSpPr>
            <a:spLocks noGrp="1"/>
          </p:cNvSpPr>
          <p:nvPr>
            <p:ph type="sldNum" sz="quarter" idx="10"/>
          </p:nvPr>
        </p:nvSpPr>
        <p:spPr/>
        <p:txBody>
          <a:bodyPr/>
          <a:lstStyle/>
          <a:p>
            <a:fld id="{3FA1801B-77AA-504D-97FB-A3044E79D444}" type="slidenum">
              <a:rPr lang="en-US" smtClean="0"/>
              <a:t>3</a:t>
            </a:fld>
            <a:endParaRPr lang="en-US"/>
          </a:p>
        </p:txBody>
      </p:sp>
    </p:spTree>
    <p:extLst>
      <p:ext uri="{BB962C8B-B14F-4D97-AF65-F5344CB8AC3E}">
        <p14:creationId xmlns:p14="http://schemas.microsoft.com/office/powerpoint/2010/main" val="11851431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End slide:</a:t>
            </a:r>
          </a:p>
          <a:p>
            <a:r>
              <a:rPr lang="en-US" dirty="0" smtClean="0"/>
              <a:t>Fixed logo and tagline.</a:t>
            </a:r>
            <a:endParaRPr lang="en-US" dirty="0"/>
          </a:p>
        </p:txBody>
      </p:sp>
      <p:sp>
        <p:nvSpPr>
          <p:cNvPr id="4" name="Slide Number Placeholder 3"/>
          <p:cNvSpPr>
            <a:spLocks noGrp="1"/>
          </p:cNvSpPr>
          <p:nvPr>
            <p:ph type="sldNum" sz="quarter" idx="10"/>
          </p:nvPr>
        </p:nvSpPr>
        <p:spPr/>
        <p:txBody>
          <a:bodyPr/>
          <a:lstStyle/>
          <a:p>
            <a:fld id="{3FA1801B-77AA-504D-97FB-A3044E79D444}" type="slidenum">
              <a:rPr lang="en-US" smtClean="0"/>
              <a:t>4</a:t>
            </a:fld>
            <a:endParaRPr lang="en-US"/>
          </a:p>
        </p:txBody>
      </p:sp>
    </p:spTree>
    <p:extLst>
      <p:ext uri="{BB962C8B-B14F-4D97-AF65-F5344CB8AC3E}">
        <p14:creationId xmlns:p14="http://schemas.microsoft.com/office/powerpoint/2010/main" val="11851431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smtClean="0"/>
              <a:t>A page of bulleted points, with extra text in each bullet:</a:t>
            </a:r>
          </a:p>
          <a:p>
            <a:r>
              <a:rPr lang="en-US" baseline="0" dirty="0" smtClean="0"/>
              <a:t>Page headline or header- </a:t>
            </a:r>
            <a:r>
              <a:rPr lang="en-US" dirty="0" smtClean="0"/>
              <a:t>uppercase</a:t>
            </a:r>
            <a:r>
              <a:rPr lang="en-US" baseline="0" dirty="0" smtClean="0"/>
              <a:t> Header in Arial Black 44 pt. </a:t>
            </a:r>
          </a:p>
          <a:p>
            <a:r>
              <a:rPr lang="en-US" baseline="0" dirty="0" smtClean="0"/>
              <a:t>On one to two lines (max 40 characters w/spaces)</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Numbered bullets are below that- Numbers and featured words are bolded Arial 18 pt.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Bolding the features words is optional.</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The remaining body text is Arial regular 18 pt.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A max of 60 characters (with spaces) per line.</a:t>
            </a:r>
          </a:p>
          <a:p>
            <a:r>
              <a:rPr lang="en-US" baseline="0" dirty="0" smtClean="0"/>
              <a:t>Keep bullet text to one to three lines each, for a maximum of 3 bullets. </a:t>
            </a:r>
            <a:endParaRPr lang="en-US" dirty="0"/>
          </a:p>
        </p:txBody>
      </p:sp>
      <p:sp>
        <p:nvSpPr>
          <p:cNvPr id="4" name="Slide Number Placeholder 3"/>
          <p:cNvSpPr>
            <a:spLocks noGrp="1"/>
          </p:cNvSpPr>
          <p:nvPr>
            <p:ph type="sldNum" sz="quarter" idx="10"/>
          </p:nvPr>
        </p:nvSpPr>
        <p:spPr/>
        <p:txBody>
          <a:bodyPr/>
          <a:lstStyle/>
          <a:p>
            <a:fld id="{3FA1801B-77AA-504D-97FB-A3044E79D444}" type="slidenum">
              <a:rPr lang="en-US" smtClean="0"/>
              <a:t>7</a:t>
            </a:fld>
            <a:endParaRPr lang="en-US"/>
          </a:p>
        </p:txBody>
      </p:sp>
    </p:spTree>
    <p:extLst>
      <p:ext uri="{BB962C8B-B14F-4D97-AF65-F5344CB8AC3E}">
        <p14:creationId xmlns:p14="http://schemas.microsoft.com/office/powerpoint/2010/main" val="8949605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Chapter/section outline slide:</a:t>
            </a:r>
          </a:p>
          <a:p>
            <a:r>
              <a:rPr lang="en-US" dirty="0" smtClean="0"/>
              <a:t>A chapter or section name goes at the top.</a:t>
            </a:r>
            <a:r>
              <a:rPr lang="en-US" baseline="0" dirty="0" smtClean="0"/>
              <a:t> U</a:t>
            </a:r>
            <a:r>
              <a:rPr lang="en-US" dirty="0" smtClean="0"/>
              <a:t>ppercase</a:t>
            </a:r>
            <a:r>
              <a:rPr lang="en-US" baseline="0" dirty="0" smtClean="0"/>
              <a:t> text in Arial Black 16 pt. Set in light grey.</a:t>
            </a:r>
          </a:p>
          <a:p>
            <a:r>
              <a:rPr lang="en-US" baseline="0" dirty="0" smtClean="0"/>
              <a:t>Below that is a big orange title or header.  U</a:t>
            </a:r>
            <a:r>
              <a:rPr lang="en-US" dirty="0" smtClean="0"/>
              <a:t>ppercase</a:t>
            </a:r>
            <a:r>
              <a:rPr lang="en-US" baseline="0" dirty="0" smtClean="0"/>
              <a:t> Header in Arial Black 44 pt. on one to two lines (max 50 characters w/spaces)</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Brief bullets are below that: Arial regular 20 pt. 65 characters (with spaces) per line.</a:t>
            </a:r>
          </a:p>
          <a:p>
            <a:r>
              <a:rPr lang="en-US" baseline="0" dirty="0" smtClean="0"/>
              <a:t>Keep bullet text to one line each, for a max of 5 bullets. Less is more </a:t>
            </a:r>
            <a:r>
              <a:rPr lang="en-US" baseline="0" dirty="0" smtClean="0">
                <a:sym typeface="Wingdings"/>
              </a:rPr>
              <a:t></a:t>
            </a:r>
            <a:endParaRPr lang="en-US" dirty="0"/>
          </a:p>
        </p:txBody>
      </p:sp>
      <p:sp>
        <p:nvSpPr>
          <p:cNvPr id="4" name="Slide Number Placeholder 3"/>
          <p:cNvSpPr>
            <a:spLocks noGrp="1"/>
          </p:cNvSpPr>
          <p:nvPr>
            <p:ph type="sldNum" sz="quarter" idx="10"/>
          </p:nvPr>
        </p:nvSpPr>
        <p:spPr/>
        <p:txBody>
          <a:bodyPr/>
          <a:lstStyle/>
          <a:p>
            <a:fld id="{3FA1801B-77AA-504D-97FB-A3044E79D444}" type="slidenum">
              <a:rPr lang="en-US" smtClean="0"/>
              <a:t>8</a:t>
            </a:fld>
            <a:endParaRPr lang="en-US"/>
          </a:p>
        </p:txBody>
      </p:sp>
    </p:spTree>
    <p:extLst>
      <p:ext uri="{BB962C8B-B14F-4D97-AF65-F5344CB8AC3E}">
        <p14:creationId xmlns:p14="http://schemas.microsoft.com/office/powerpoint/2010/main" val="2723058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smtClean="0"/>
              <a:t>A page of bulleted points, with extra text in each bullet:</a:t>
            </a:r>
          </a:p>
          <a:p>
            <a:r>
              <a:rPr lang="en-US" baseline="0" dirty="0" smtClean="0"/>
              <a:t>Page headline or header- </a:t>
            </a:r>
            <a:r>
              <a:rPr lang="en-US" dirty="0" smtClean="0"/>
              <a:t>uppercase</a:t>
            </a:r>
            <a:r>
              <a:rPr lang="en-US" baseline="0" dirty="0" smtClean="0"/>
              <a:t> Header in Arial Black 44 pt. </a:t>
            </a:r>
          </a:p>
          <a:p>
            <a:r>
              <a:rPr lang="en-US" baseline="0" dirty="0" smtClean="0"/>
              <a:t>On one to two lines (max 40 characters w/spaces)</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Numbered bullets are below that- Numbers and featured words are bolded Arial 18 pt.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Bolding the features words is optional.</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The remaining body text is Arial regular 18 pt.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A max of 60 characters (with spaces) per line.</a:t>
            </a:r>
          </a:p>
          <a:p>
            <a:r>
              <a:rPr lang="en-US" baseline="0" dirty="0" smtClean="0"/>
              <a:t>Keep bullet text to one to three lines each, for a maximum of 3 bullets. </a:t>
            </a:r>
            <a:endParaRPr lang="en-US" dirty="0"/>
          </a:p>
        </p:txBody>
      </p:sp>
      <p:sp>
        <p:nvSpPr>
          <p:cNvPr id="4" name="Slide Number Placeholder 3"/>
          <p:cNvSpPr>
            <a:spLocks noGrp="1"/>
          </p:cNvSpPr>
          <p:nvPr>
            <p:ph type="sldNum" sz="quarter" idx="10"/>
          </p:nvPr>
        </p:nvSpPr>
        <p:spPr/>
        <p:txBody>
          <a:bodyPr/>
          <a:lstStyle/>
          <a:p>
            <a:fld id="{3FA1801B-77AA-504D-97FB-A3044E79D444}" type="slidenum">
              <a:rPr lang="en-US" smtClean="0"/>
              <a:t>9</a:t>
            </a:fld>
            <a:endParaRPr lang="en-US"/>
          </a:p>
        </p:txBody>
      </p:sp>
    </p:spTree>
    <p:extLst>
      <p:ext uri="{BB962C8B-B14F-4D97-AF65-F5344CB8AC3E}">
        <p14:creationId xmlns:p14="http://schemas.microsoft.com/office/powerpoint/2010/main" val="8949605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smtClean="0"/>
              <a:t>A page of bulleted points, with extra text in each bullet:</a:t>
            </a:r>
          </a:p>
          <a:p>
            <a:r>
              <a:rPr lang="en-US" baseline="0" dirty="0" smtClean="0"/>
              <a:t>Page headline or header- </a:t>
            </a:r>
            <a:r>
              <a:rPr lang="en-US" dirty="0" smtClean="0"/>
              <a:t>uppercase</a:t>
            </a:r>
            <a:r>
              <a:rPr lang="en-US" baseline="0" dirty="0" smtClean="0"/>
              <a:t> Header in Arial Black 44 pt. </a:t>
            </a:r>
          </a:p>
          <a:p>
            <a:r>
              <a:rPr lang="en-US" baseline="0" dirty="0" smtClean="0"/>
              <a:t>On one to two lines (max 40 characters w/spaces)</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Numbered bullets are below that- Numbers and featured words are bolded Arial 18 pt.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Bolding the features words is optional.</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The remaining body text is Arial regular 18 pt.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A max of 60 characters (with spaces) per line.</a:t>
            </a:r>
          </a:p>
          <a:p>
            <a:r>
              <a:rPr lang="en-US" baseline="0" dirty="0" smtClean="0"/>
              <a:t>Keep bullet text to one to three lines each, for a maximum of 3 bullets. </a:t>
            </a:r>
            <a:endParaRPr lang="en-US" dirty="0"/>
          </a:p>
        </p:txBody>
      </p:sp>
      <p:sp>
        <p:nvSpPr>
          <p:cNvPr id="4" name="Slide Number Placeholder 3"/>
          <p:cNvSpPr>
            <a:spLocks noGrp="1"/>
          </p:cNvSpPr>
          <p:nvPr>
            <p:ph type="sldNum" sz="quarter" idx="10"/>
          </p:nvPr>
        </p:nvSpPr>
        <p:spPr/>
        <p:txBody>
          <a:bodyPr/>
          <a:lstStyle/>
          <a:p>
            <a:fld id="{3FA1801B-77AA-504D-97FB-A3044E79D444}" type="slidenum">
              <a:rPr lang="en-US" smtClean="0"/>
              <a:t>10</a:t>
            </a:fld>
            <a:endParaRPr lang="en-US"/>
          </a:p>
        </p:txBody>
      </p:sp>
    </p:spTree>
    <p:extLst>
      <p:ext uri="{BB962C8B-B14F-4D97-AF65-F5344CB8AC3E}">
        <p14:creationId xmlns:p14="http://schemas.microsoft.com/office/powerpoint/2010/main" val="8949605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smtClean="0"/>
              <a:t>A page of bulleted points, with extra text in each bullet:</a:t>
            </a:r>
          </a:p>
          <a:p>
            <a:r>
              <a:rPr lang="en-US" baseline="0" dirty="0" smtClean="0"/>
              <a:t>Page headline or header- </a:t>
            </a:r>
            <a:r>
              <a:rPr lang="en-US" dirty="0" smtClean="0"/>
              <a:t>uppercase</a:t>
            </a:r>
            <a:r>
              <a:rPr lang="en-US" baseline="0" dirty="0" smtClean="0"/>
              <a:t> Header in Arial Black 44 pt. </a:t>
            </a:r>
          </a:p>
          <a:p>
            <a:r>
              <a:rPr lang="en-US" baseline="0" dirty="0" smtClean="0"/>
              <a:t>On one to two lines (max 40 characters w/spaces)</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Numbered bullets are below that- Numbers and featured words are bolded Arial 18 pt.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Bolding the features words is optional.</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The remaining body text is Arial regular 18 pt.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A max of 60 characters (with spaces) per line.</a:t>
            </a:r>
          </a:p>
          <a:p>
            <a:r>
              <a:rPr lang="en-US" baseline="0" dirty="0" smtClean="0"/>
              <a:t>Keep bullet text to one to three lines each, for a maximum of 3 bullets. </a:t>
            </a:r>
            <a:endParaRPr lang="en-US" dirty="0"/>
          </a:p>
        </p:txBody>
      </p:sp>
      <p:sp>
        <p:nvSpPr>
          <p:cNvPr id="4" name="Slide Number Placeholder 3"/>
          <p:cNvSpPr>
            <a:spLocks noGrp="1"/>
          </p:cNvSpPr>
          <p:nvPr>
            <p:ph type="sldNum" sz="quarter" idx="10"/>
          </p:nvPr>
        </p:nvSpPr>
        <p:spPr/>
        <p:txBody>
          <a:bodyPr/>
          <a:lstStyle/>
          <a:p>
            <a:fld id="{3FA1801B-77AA-504D-97FB-A3044E79D444}" type="slidenum">
              <a:rPr lang="en-US" smtClean="0"/>
              <a:t>11</a:t>
            </a:fld>
            <a:endParaRPr lang="en-US"/>
          </a:p>
        </p:txBody>
      </p:sp>
    </p:spTree>
    <p:extLst>
      <p:ext uri="{BB962C8B-B14F-4D97-AF65-F5344CB8AC3E}">
        <p14:creationId xmlns:p14="http://schemas.microsoft.com/office/powerpoint/2010/main" val="8949605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tro slide">
    <p:bg>
      <p:bgPr>
        <a:solidFill>
          <a:schemeClr val="bg1"/>
        </a:solidFill>
        <a:effectLst/>
      </p:bgPr>
    </p:bg>
    <p:spTree>
      <p:nvGrpSpPr>
        <p:cNvPr id="1" name=""/>
        <p:cNvGrpSpPr/>
        <p:nvPr/>
      </p:nvGrpSpPr>
      <p:grpSpPr>
        <a:xfrm>
          <a:off x="0" y="0"/>
          <a:ext cx="0" cy="0"/>
          <a:chOff x="0" y="0"/>
          <a:chExt cx="0" cy="0"/>
        </a:xfrm>
      </p:grpSpPr>
    </p:spTree>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Image- Full bleed">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66419"/>
            <a:ext cx="9144000" cy="6096000"/>
          </a:xfrm>
          <a:prstGeom prst="rect">
            <a:avLst/>
          </a:prstGeom>
        </p:spPr>
      </p:pic>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05616" y="4374337"/>
            <a:ext cx="1793630" cy="550800"/>
          </a:xfrm>
          <a:prstGeom prst="rect">
            <a:avLst/>
          </a:prstGeom>
        </p:spPr>
      </p:pic>
    </p:spTree>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le, subhead, body copy">
    <p:bg>
      <p:bgPr>
        <a:solidFill>
          <a:schemeClr val="bg1"/>
        </a:solidFill>
        <a:effectLst/>
      </p:bgPr>
    </p:bg>
    <p:spTree>
      <p:nvGrpSpPr>
        <p:cNvPr id="1" name=""/>
        <p:cNvGrpSpPr/>
        <p:nvPr/>
      </p:nvGrpSpPr>
      <p:grpSpPr>
        <a:xfrm>
          <a:off x="0" y="0"/>
          <a:ext cx="0" cy="0"/>
          <a:chOff x="0" y="0"/>
          <a:chExt cx="0" cy="0"/>
        </a:xfrm>
      </p:grpSpPr>
      <p:sp>
        <p:nvSpPr>
          <p:cNvPr id="7" name="Text Placeholder 2"/>
          <p:cNvSpPr txBox="1">
            <a:spLocks/>
          </p:cNvSpPr>
          <p:nvPr userDrawn="1"/>
        </p:nvSpPr>
        <p:spPr>
          <a:xfrm>
            <a:off x="371588" y="1248402"/>
            <a:ext cx="6360162" cy="3394717"/>
          </a:xfrm>
          <a:prstGeom prst="rect">
            <a:avLst/>
          </a:prstGeom>
        </p:spPr>
        <p:txBody>
          <a:bodyPr vert="horz"/>
          <a:lstStyle>
            <a:lvl1pPr marL="0" indent="0" algn="l" defTabSz="457200" rtl="0" eaLnBrk="1" latinLnBrk="0" hangingPunct="1">
              <a:spcBef>
                <a:spcPct val="20000"/>
              </a:spcBef>
              <a:buFont typeface="Arial"/>
              <a:buNone/>
              <a:defRPr sz="2400" b="0" i="0" kern="1200">
                <a:solidFill>
                  <a:schemeClr val="tx1">
                    <a:lumMod val="50000"/>
                    <a:lumOff val="50000"/>
                  </a:schemeClr>
                </a:solidFill>
                <a:latin typeface="Museo Sans 300"/>
                <a:ea typeface="+mn-ea"/>
                <a:cs typeface="Museo Sans 300"/>
              </a:defRPr>
            </a:lvl1pPr>
            <a:lvl2pPr marL="457200" indent="0" algn="l" defTabSz="457200" rtl="0" eaLnBrk="1" latinLnBrk="0" hangingPunct="1">
              <a:spcBef>
                <a:spcPct val="20000"/>
              </a:spcBef>
              <a:buFont typeface="Arial"/>
              <a:buNone/>
              <a:defRPr sz="2400" kern="1200">
                <a:solidFill>
                  <a:schemeClr val="tx1"/>
                </a:solidFill>
                <a:latin typeface="Adagio_Sans"/>
                <a:ea typeface="+mn-ea"/>
                <a:cs typeface="Adagio_Sans"/>
              </a:defRPr>
            </a:lvl2pPr>
            <a:lvl3pPr marL="914400" indent="0" algn="l" defTabSz="457200" rtl="0" eaLnBrk="1" latinLnBrk="0" hangingPunct="1">
              <a:spcBef>
                <a:spcPct val="20000"/>
              </a:spcBef>
              <a:buFont typeface="Arial"/>
              <a:buNone/>
              <a:defRPr sz="2400" kern="1200">
                <a:solidFill>
                  <a:schemeClr val="tx1"/>
                </a:solidFill>
                <a:latin typeface="Adagio_Sans"/>
                <a:ea typeface="+mn-ea"/>
                <a:cs typeface="Adagio_Sans"/>
              </a:defRPr>
            </a:lvl3pPr>
            <a:lvl4pPr marL="1371600" indent="0" algn="l" defTabSz="457200" rtl="0" eaLnBrk="1" latinLnBrk="0" hangingPunct="1">
              <a:spcBef>
                <a:spcPct val="20000"/>
              </a:spcBef>
              <a:buFont typeface="Arial"/>
              <a:buNone/>
              <a:defRPr sz="2400" kern="1200">
                <a:solidFill>
                  <a:schemeClr val="tx1"/>
                </a:solidFill>
                <a:latin typeface="Adagio_Sans"/>
                <a:ea typeface="+mn-ea"/>
                <a:cs typeface="Adagio_Sans"/>
              </a:defRPr>
            </a:lvl4pPr>
            <a:lvl5pPr marL="1828800" indent="0" algn="l" defTabSz="457200" rtl="0" eaLnBrk="1" latinLnBrk="0" hangingPunct="1">
              <a:spcBef>
                <a:spcPct val="20000"/>
              </a:spcBef>
              <a:buFont typeface="Arial"/>
              <a:buNone/>
              <a:defRPr sz="2400" kern="1200">
                <a:solidFill>
                  <a:schemeClr val="tx1"/>
                </a:solidFill>
                <a:latin typeface="Adagio_Sans"/>
                <a:ea typeface="+mn-ea"/>
                <a:cs typeface="Adagio_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ts val="1800"/>
              </a:lnSpc>
              <a:spcBef>
                <a:spcPct val="20000"/>
              </a:spcBef>
              <a:spcAft>
                <a:spcPts val="0"/>
              </a:spcAft>
              <a:buClrTx/>
              <a:buSzTx/>
              <a:buFont typeface="Arial"/>
              <a:buNone/>
              <a:tabLst/>
              <a:defRPr/>
            </a:pPr>
            <a:endParaRPr kumimoji="0" lang="en-US" sz="1400" b="0" i="0" u="none" strike="noStrike" kern="1200" cap="none" spc="0" normalizeH="0" baseline="0" noProof="0" dirty="0" smtClean="0">
              <a:ln>
                <a:noFill/>
              </a:ln>
              <a:solidFill>
                <a:srgbClr val="776E64"/>
              </a:solidFill>
              <a:effectLst/>
              <a:uLnTx/>
              <a:uFillTx/>
              <a:latin typeface="Museo Sans 300"/>
              <a:ea typeface=""/>
              <a:cs typeface="Museo Sans 300"/>
            </a:endParaRPr>
          </a:p>
          <a:p>
            <a:pPr marL="0" marR="0" lvl="0" indent="0" algn="l" defTabSz="457200" rtl="0" eaLnBrk="1" fontAlgn="auto" latinLnBrk="0" hangingPunct="1">
              <a:lnSpc>
                <a:spcPts val="1800"/>
              </a:lnSpc>
              <a:spcBef>
                <a:spcPct val="20000"/>
              </a:spcBef>
              <a:spcAft>
                <a:spcPts val="0"/>
              </a:spcAft>
              <a:buClrTx/>
              <a:buSzTx/>
              <a:buFont typeface="Arial"/>
              <a:buNone/>
              <a:tabLst/>
              <a:defRPr/>
            </a:pPr>
            <a:r>
              <a:rPr kumimoji="0" lang="en-US" sz="3200" b="0" i="0" u="none" strike="noStrike" kern="1200" cap="none" spc="0" normalizeH="0" baseline="0" noProof="0" dirty="0" err="1" smtClean="0">
                <a:ln>
                  <a:noFill/>
                </a:ln>
                <a:solidFill>
                  <a:srgbClr val="776E64"/>
                </a:solidFill>
                <a:effectLst/>
                <a:uLnTx/>
                <a:uFillTx/>
                <a:latin typeface="Museo Sans 700"/>
                <a:ea typeface=""/>
                <a:cs typeface="Museo Sans 700"/>
              </a:rPr>
              <a:t>Subheader</a:t>
            </a:r>
            <a:r>
              <a:rPr kumimoji="0" lang="en-US" sz="3200" b="0" i="0" u="none" strike="noStrike" kern="1200" cap="none" spc="0" normalizeH="0" baseline="0" noProof="0" dirty="0" smtClean="0">
                <a:ln>
                  <a:noFill/>
                </a:ln>
                <a:solidFill>
                  <a:srgbClr val="776E64"/>
                </a:solidFill>
                <a:effectLst/>
                <a:uLnTx/>
                <a:uFillTx/>
                <a:latin typeface="Museo Sans 700"/>
                <a:ea typeface=""/>
                <a:cs typeface="Museo Sans 700"/>
              </a:rPr>
              <a:t> goes here</a:t>
            </a:r>
          </a:p>
          <a:p>
            <a:pPr marL="0" marR="0" lvl="0" indent="0" algn="l" defTabSz="457200" rtl="0" eaLnBrk="1" fontAlgn="auto" latinLnBrk="0" hangingPunct="1">
              <a:lnSpc>
                <a:spcPts val="1800"/>
              </a:lnSpc>
              <a:spcBef>
                <a:spcPct val="20000"/>
              </a:spcBef>
              <a:spcAft>
                <a:spcPts val="0"/>
              </a:spcAft>
              <a:buClrTx/>
              <a:buSzTx/>
              <a:buFont typeface="Arial"/>
              <a:buNone/>
              <a:tabLst/>
              <a:defRPr/>
            </a:pPr>
            <a:endParaRPr kumimoji="0" lang="en-US" sz="1400" b="0" i="0" u="none" strike="noStrike" kern="1200" cap="none" spc="0" normalizeH="0" baseline="0" noProof="0" dirty="0" smtClean="0">
              <a:ln>
                <a:noFill/>
              </a:ln>
              <a:solidFill>
                <a:srgbClr val="776E64"/>
              </a:solidFill>
              <a:effectLst/>
              <a:uLnTx/>
              <a:uFillTx/>
              <a:latin typeface="Museo Sans 300"/>
              <a:ea typeface=""/>
              <a:cs typeface="Museo Sans 300"/>
            </a:endParaRPr>
          </a:p>
          <a:p>
            <a:pPr marL="0" marR="0" lvl="0" indent="0" algn="l" defTabSz="457200" rtl="0" eaLnBrk="1" fontAlgn="auto" latinLnBrk="0" hangingPunct="1">
              <a:lnSpc>
                <a:spcPts val="1800"/>
              </a:lnSpc>
              <a:spcBef>
                <a:spcPct val="20000"/>
              </a:spcBef>
              <a:spcAft>
                <a:spcPts val="0"/>
              </a:spcAft>
              <a:buClrTx/>
              <a:buSzTx/>
              <a:buFont typeface="Arial"/>
              <a:buNone/>
              <a:tabLst/>
              <a:defRPr/>
            </a:pPr>
            <a:r>
              <a:rPr kumimoji="0" lang="en-US" sz="1400" b="0" i="0" u="none" strike="noStrike" kern="1200" cap="none" spc="0" normalizeH="0" baseline="0" noProof="0" dirty="0" smtClean="0">
                <a:ln>
                  <a:noFill/>
                </a:ln>
                <a:solidFill>
                  <a:srgbClr val="776E64"/>
                </a:solidFill>
                <a:effectLst/>
                <a:uLnTx/>
                <a:uFillTx/>
                <a:latin typeface="Museo Sans 300"/>
                <a:ea typeface=""/>
                <a:cs typeface="Museo Sans 300"/>
              </a:rPr>
              <a:t>Our name and tagline are at the core of our organizational identity. </a:t>
            </a:r>
            <a:br>
              <a:rPr kumimoji="0" lang="en-US" sz="1400" b="0" i="0" u="none" strike="noStrike" kern="1200" cap="none" spc="0" normalizeH="0" baseline="0" noProof="0" dirty="0" smtClean="0">
                <a:ln>
                  <a:noFill/>
                </a:ln>
                <a:solidFill>
                  <a:srgbClr val="776E64"/>
                </a:solidFill>
                <a:effectLst/>
                <a:uLnTx/>
                <a:uFillTx/>
                <a:latin typeface="Museo Sans 300"/>
                <a:ea typeface=""/>
                <a:cs typeface="Museo Sans 300"/>
              </a:rPr>
            </a:br>
            <a:r>
              <a:rPr kumimoji="0" lang="en-US" sz="1400" b="0" i="0" u="none" strike="noStrike" kern="1200" cap="none" spc="0" normalizeH="0" baseline="0" noProof="0" dirty="0" smtClean="0">
                <a:ln>
                  <a:noFill/>
                </a:ln>
                <a:solidFill>
                  <a:srgbClr val="776E64"/>
                </a:solidFill>
                <a:effectLst/>
                <a:uLnTx/>
                <a:uFillTx/>
                <a:latin typeface="Museo Sans 300"/>
                <a:ea typeface=""/>
                <a:cs typeface="Museo Sans 300"/>
              </a:rPr>
              <a:t>They create the first impression of who we are, so it’s important to use them correctly and consistently, in writing and speaking. </a:t>
            </a:r>
          </a:p>
          <a:p>
            <a:pPr marL="0" marR="0" lvl="0" indent="0" algn="l" defTabSz="457200" rtl="0" eaLnBrk="1" fontAlgn="auto" latinLnBrk="0" hangingPunct="1">
              <a:lnSpc>
                <a:spcPts val="1800"/>
              </a:lnSpc>
              <a:spcBef>
                <a:spcPct val="20000"/>
              </a:spcBef>
              <a:spcAft>
                <a:spcPts val="0"/>
              </a:spcAft>
              <a:buClrTx/>
              <a:buSzTx/>
              <a:buFont typeface="Arial"/>
              <a:buNone/>
              <a:tabLst/>
              <a:defRPr/>
            </a:pPr>
            <a:endParaRPr kumimoji="0" lang="en-US" sz="1400" b="0" i="0" u="none" strike="noStrike" kern="1200" cap="none" spc="0" normalizeH="0" baseline="0" noProof="0" dirty="0" smtClean="0">
              <a:ln>
                <a:noFill/>
              </a:ln>
              <a:solidFill>
                <a:srgbClr val="776E64"/>
              </a:solidFill>
              <a:effectLst/>
              <a:uLnTx/>
              <a:uFillTx/>
              <a:latin typeface="Museo Sans 300"/>
              <a:ea typeface=""/>
              <a:cs typeface="Museo Sans 300"/>
            </a:endParaRPr>
          </a:p>
          <a:p>
            <a:pPr marL="0" marR="0" lvl="0" indent="0" algn="l" defTabSz="457200" rtl="0" eaLnBrk="1" fontAlgn="auto" latinLnBrk="0" hangingPunct="1">
              <a:lnSpc>
                <a:spcPts val="1800"/>
              </a:lnSpc>
              <a:spcBef>
                <a:spcPct val="20000"/>
              </a:spcBef>
              <a:spcAft>
                <a:spcPts val="0"/>
              </a:spcAft>
              <a:buClrTx/>
              <a:buSzTx/>
              <a:buFont typeface="Arial"/>
              <a:buNone/>
              <a:tabLst/>
              <a:defRPr/>
            </a:pPr>
            <a:r>
              <a:rPr kumimoji="0" lang="en-US" sz="1400" b="0" i="0" u="none" strike="noStrike" kern="1200" cap="none" spc="0" normalizeH="0" baseline="0" noProof="0" dirty="0" smtClean="0">
                <a:ln>
                  <a:noFill/>
                </a:ln>
                <a:solidFill>
                  <a:srgbClr val="776E64"/>
                </a:solidFill>
                <a:effectLst/>
                <a:uLnTx/>
                <a:uFillTx/>
                <a:latin typeface="Museo Sans 300"/>
                <a:ea typeface=""/>
                <a:cs typeface="Museo Sans 300"/>
              </a:rPr>
              <a:t>Our name is Corporate Accountability. You should always use our full name when writing or speaking about us. Please do not abbreviate our name in anyway or use the acronym “CA.” </a:t>
            </a:r>
          </a:p>
          <a:p>
            <a:pPr marL="0" marR="0" lvl="0" indent="0" algn="l" defTabSz="457200" rtl="0" eaLnBrk="1" fontAlgn="auto" latinLnBrk="0" hangingPunct="1">
              <a:lnSpc>
                <a:spcPts val="1800"/>
              </a:lnSpc>
              <a:spcBef>
                <a:spcPct val="20000"/>
              </a:spcBef>
              <a:spcAft>
                <a:spcPts val="0"/>
              </a:spcAft>
              <a:buClrTx/>
              <a:buSzTx/>
              <a:buFont typeface="Arial"/>
              <a:buNone/>
              <a:tabLst/>
              <a:defRPr/>
            </a:pPr>
            <a:endParaRPr kumimoji="0" lang="en-US" sz="1400" b="0" i="0" u="none" strike="noStrike" kern="1200" cap="none" spc="0" normalizeH="0" baseline="0" noProof="0" dirty="0" smtClean="0">
              <a:ln>
                <a:noFill/>
              </a:ln>
              <a:solidFill>
                <a:srgbClr val="776E64"/>
              </a:solidFill>
              <a:effectLst/>
              <a:uLnTx/>
              <a:uFillTx/>
              <a:latin typeface="Museo Sans 300"/>
              <a:ea typeface=""/>
              <a:cs typeface="Museo Sans 300"/>
            </a:endParaRPr>
          </a:p>
          <a:p>
            <a:pPr marL="0" marR="0" lvl="0" indent="0" algn="l" defTabSz="457200" rtl="0" eaLnBrk="1" fontAlgn="auto" latinLnBrk="0" hangingPunct="1">
              <a:lnSpc>
                <a:spcPts val="1800"/>
              </a:lnSpc>
              <a:spcBef>
                <a:spcPct val="20000"/>
              </a:spcBef>
              <a:spcAft>
                <a:spcPts val="0"/>
              </a:spcAft>
              <a:buClrTx/>
              <a:buSzTx/>
              <a:buFont typeface="Arial"/>
              <a:buNone/>
              <a:tabLst/>
              <a:defRPr/>
            </a:pPr>
            <a:endParaRPr kumimoji="0" lang="en-US" sz="1400" b="0" i="0" u="none" strike="noStrike" kern="1200" cap="none" spc="0" normalizeH="0" baseline="0" noProof="0" dirty="0">
              <a:ln>
                <a:noFill/>
              </a:ln>
              <a:solidFill>
                <a:srgbClr val="776E64"/>
              </a:solidFill>
              <a:effectLst/>
              <a:uLnTx/>
              <a:uFillTx/>
              <a:latin typeface="Museo Sans 300"/>
              <a:ea typeface=""/>
              <a:cs typeface="Museo Sans 300"/>
            </a:endParaRPr>
          </a:p>
        </p:txBody>
      </p:sp>
      <p:sp>
        <p:nvSpPr>
          <p:cNvPr id="9" name="Title 1"/>
          <p:cNvSpPr txBox="1">
            <a:spLocks/>
          </p:cNvSpPr>
          <p:nvPr userDrawn="1"/>
        </p:nvSpPr>
        <p:spPr>
          <a:xfrm>
            <a:off x="330199" y="280720"/>
            <a:ext cx="7895016" cy="825775"/>
          </a:xfrm>
          <a:prstGeom prst="rect">
            <a:avLst/>
          </a:prstGeom>
        </p:spPr>
        <p:txBody>
          <a:bodyPr/>
          <a:lstStyle>
            <a:lvl1pPr algn="l" defTabSz="457200" rtl="0" eaLnBrk="1" latinLnBrk="0" hangingPunct="1">
              <a:spcBef>
                <a:spcPct val="0"/>
              </a:spcBef>
              <a:buNone/>
              <a:defRPr sz="4400" b="0" i="0" kern="1200">
                <a:solidFill>
                  <a:srgbClr val="36313C"/>
                </a:solidFill>
                <a:latin typeface="Adagio_Sans_Script Black"/>
                <a:ea typeface="+mj-ea"/>
                <a:cs typeface="Adagio_Sans_Script Black"/>
              </a:defRPr>
            </a:lvl1pPr>
          </a:lstStyle>
          <a:p>
            <a:r>
              <a:rPr lang="en-US" b="1" dirty="0" smtClean="0">
                <a:solidFill>
                  <a:srgbClr val="FF9E1B"/>
                </a:solidFill>
                <a:latin typeface="Museo Sans 900" charset="0"/>
                <a:ea typeface="Museo Sans 900" charset="0"/>
                <a:cs typeface="Museo Sans 900" charset="0"/>
              </a:rPr>
              <a:t>Header goes here</a:t>
            </a:r>
            <a:endParaRPr lang="en-US" b="1" dirty="0">
              <a:solidFill>
                <a:srgbClr val="FF9E1B"/>
              </a:solidFill>
              <a:latin typeface="Museo Sans 900" charset="0"/>
              <a:ea typeface="Museo Sans 900" charset="0"/>
              <a:cs typeface="Museo Sans 900" charset="0"/>
            </a:endParaRP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05616" y="4374337"/>
            <a:ext cx="1793630" cy="550800"/>
          </a:xfrm>
          <a:prstGeom prst="rect">
            <a:avLst/>
          </a:prstGeom>
        </p:spPr>
      </p:pic>
    </p:spTree>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US Map page">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05616" y="4374337"/>
            <a:ext cx="1793630" cy="550800"/>
          </a:xfrm>
          <a:prstGeom prst="rect">
            <a:avLst/>
          </a:prstGeom>
        </p:spPr>
      </p:pic>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0346" y="147815"/>
            <a:ext cx="8019562" cy="4819838"/>
          </a:xfrm>
          <a:prstGeom prst="rect">
            <a:avLst/>
          </a:prstGeom>
        </p:spPr>
      </p:pic>
    </p:spTree>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World Map page">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05616" y="4374337"/>
            <a:ext cx="1793630" cy="550800"/>
          </a:xfrm>
          <a:prstGeom prst="rect">
            <a:avLst/>
          </a:prstGeom>
        </p:spPr>
      </p:pic>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4430" y="777697"/>
            <a:ext cx="7992533" cy="3596640"/>
          </a:xfrm>
          <a:prstGeom prst="rect">
            <a:avLst/>
          </a:prstGeom>
        </p:spPr>
      </p:pic>
    </p:spTree>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body, Image">
    <p:bg>
      <p:bgPr>
        <a:solidFill>
          <a:schemeClr val="bg1"/>
        </a:solidFill>
        <a:effectLst/>
      </p:bgPr>
    </p:bg>
    <p:spTree>
      <p:nvGrpSpPr>
        <p:cNvPr id="1" name=""/>
        <p:cNvGrpSpPr/>
        <p:nvPr/>
      </p:nvGrpSpPr>
      <p:grpSpPr>
        <a:xfrm>
          <a:off x="0" y="0"/>
          <a:ext cx="0" cy="0"/>
          <a:chOff x="0" y="0"/>
          <a:chExt cx="0" cy="0"/>
        </a:xfrm>
      </p:grpSpPr>
      <p:sp>
        <p:nvSpPr>
          <p:cNvPr id="8" name="Text Placeholder 2"/>
          <p:cNvSpPr txBox="1">
            <a:spLocks/>
          </p:cNvSpPr>
          <p:nvPr userDrawn="1"/>
        </p:nvSpPr>
        <p:spPr>
          <a:xfrm>
            <a:off x="457200" y="577842"/>
            <a:ext cx="3657600" cy="4367082"/>
          </a:xfrm>
          <a:prstGeom prst="rect">
            <a:avLst/>
          </a:prstGeom>
        </p:spPr>
        <p:txBody>
          <a:bodyPr vert="horz"/>
          <a:lstStyle>
            <a:lvl1pPr marL="0" indent="0" algn="l" defTabSz="457200" rtl="0" eaLnBrk="1" latinLnBrk="0" hangingPunct="1">
              <a:spcBef>
                <a:spcPct val="20000"/>
              </a:spcBef>
              <a:buFont typeface="Arial"/>
              <a:buNone/>
              <a:defRPr sz="2400" b="0" i="0" kern="1200">
                <a:solidFill>
                  <a:schemeClr val="tx1">
                    <a:lumMod val="50000"/>
                    <a:lumOff val="50000"/>
                  </a:schemeClr>
                </a:solidFill>
                <a:latin typeface="Adagio_Sans"/>
                <a:ea typeface="+mn-ea"/>
                <a:cs typeface="Adagio_Sans"/>
              </a:defRPr>
            </a:lvl1pPr>
            <a:lvl2pPr marL="457200" indent="0" algn="l" defTabSz="457200" rtl="0" eaLnBrk="1" latinLnBrk="0" hangingPunct="1">
              <a:spcBef>
                <a:spcPct val="20000"/>
              </a:spcBef>
              <a:buFont typeface="Arial"/>
              <a:buNone/>
              <a:defRPr sz="2400" kern="1200">
                <a:solidFill>
                  <a:schemeClr val="tx1"/>
                </a:solidFill>
                <a:latin typeface="Adagio_Sans"/>
                <a:ea typeface="+mn-ea"/>
                <a:cs typeface="Adagio_Sans"/>
              </a:defRPr>
            </a:lvl2pPr>
            <a:lvl3pPr marL="914400" indent="0" algn="l" defTabSz="457200" rtl="0" eaLnBrk="1" latinLnBrk="0" hangingPunct="1">
              <a:spcBef>
                <a:spcPct val="20000"/>
              </a:spcBef>
              <a:buFont typeface="Arial"/>
              <a:buNone/>
              <a:defRPr sz="2400" kern="1200">
                <a:solidFill>
                  <a:schemeClr val="tx1"/>
                </a:solidFill>
                <a:latin typeface="Adagio_Sans"/>
                <a:ea typeface="+mn-ea"/>
                <a:cs typeface="Adagio_Sans"/>
              </a:defRPr>
            </a:lvl3pPr>
            <a:lvl4pPr marL="1371600" indent="0" algn="l" defTabSz="457200" rtl="0" eaLnBrk="1" latinLnBrk="0" hangingPunct="1">
              <a:spcBef>
                <a:spcPct val="20000"/>
              </a:spcBef>
              <a:buFont typeface="Arial"/>
              <a:buNone/>
              <a:defRPr sz="2400" kern="1200">
                <a:solidFill>
                  <a:schemeClr val="tx1"/>
                </a:solidFill>
                <a:latin typeface="Adagio_Sans"/>
                <a:ea typeface="+mn-ea"/>
                <a:cs typeface="Adagio_Sans"/>
              </a:defRPr>
            </a:lvl4pPr>
            <a:lvl5pPr marL="1828800" indent="0" algn="l" defTabSz="457200" rtl="0" eaLnBrk="1" latinLnBrk="0" hangingPunct="1">
              <a:spcBef>
                <a:spcPct val="20000"/>
              </a:spcBef>
              <a:buFont typeface="Arial"/>
              <a:buNone/>
              <a:defRPr sz="2400" kern="1200">
                <a:solidFill>
                  <a:schemeClr val="tx1"/>
                </a:solidFill>
                <a:latin typeface="Adagio_Sans"/>
                <a:ea typeface="+mn-ea"/>
                <a:cs typeface="Adagio_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800" dirty="0" smtClean="0">
                <a:solidFill>
                  <a:srgbClr val="776E64"/>
                </a:solidFill>
                <a:latin typeface="Museo Sans 900"/>
                <a:cs typeface="Museo Sans 900"/>
              </a:rPr>
              <a:t>Image and text example</a:t>
            </a:r>
          </a:p>
          <a:p>
            <a:pPr>
              <a:spcBef>
                <a:spcPts val="800"/>
              </a:spcBef>
            </a:pPr>
            <a:r>
              <a:rPr lang="en-US" sz="1400" dirty="0" smtClean="0">
                <a:solidFill>
                  <a:srgbClr val="776E64"/>
                </a:solidFill>
                <a:latin typeface="Museo Sans 300"/>
                <a:cs typeface="Museo Sans 300"/>
              </a:rPr>
              <a:t>Lorem ipsum dolor sit </a:t>
            </a:r>
            <a:r>
              <a:rPr lang="en-US" sz="1400" dirty="0" err="1" smtClean="0">
                <a:solidFill>
                  <a:srgbClr val="776E64"/>
                </a:solidFill>
                <a:latin typeface="Museo Sans 300"/>
                <a:cs typeface="Museo Sans 300"/>
              </a:rPr>
              <a:t>amet</a:t>
            </a:r>
            <a:r>
              <a:rPr lang="en-US" sz="1400" dirty="0" smtClean="0">
                <a:solidFill>
                  <a:srgbClr val="776E64"/>
                </a:solidFill>
                <a:latin typeface="Museo Sans 300"/>
                <a:cs typeface="Museo Sans 300"/>
              </a:rPr>
              <a:t>, </a:t>
            </a:r>
            <a:r>
              <a:rPr lang="en-US" sz="1400" dirty="0" err="1" smtClean="0">
                <a:solidFill>
                  <a:srgbClr val="776E64"/>
                </a:solidFill>
                <a:latin typeface="Museo Sans 300"/>
                <a:cs typeface="Museo Sans 300"/>
              </a:rPr>
              <a:t>consectetuer</a:t>
            </a:r>
            <a:r>
              <a:rPr lang="en-US" sz="1400" dirty="0" smtClean="0">
                <a:solidFill>
                  <a:srgbClr val="776E64"/>
                </a:solidFill>
                <a:latin typeface="Museo Sans 300"/>
                <a:cs typeface="Museo Sans 300"/>
              </a:rPr>
              <a:t> </a:t>
            </a:r>
            <a:r>
              <a:rPr lang="en-US" sz="1400" dirty="0" err="1" smtClean="0">
                <a:solidFill>
                  <a:srgbClr val="776E64"/>
                </a:solidFill>
                <a:latin typeface="Museo Sans 300"/>
                <a:cs typeface="Museo Sans 300"/>
              </a:rPr>
              <a:t>adipiscing</a:t>
            </a:r>
            <a:r>
              <a:rPr lang="en-US" sz="1400" dirty="0" smtClean="0">
                <a:solidFill>
                  <a:srgbClr val="776E64"/>
                </a:solidFill>
                <a:latin typeface="Museo Sans 300"/>
                <a:cs typeface="Museo Sans 300"/>
              </a:rPr>
              <a:t> </a:t>
            </a:r>
            <a:r>
              <a:rPr lang="en-US" sz="1400" dirty="0" err="1" smtClean="0">
                <a:solidFill>
                  <a:srgbClr val="776E64"/>
                </a:solidFill>
                <a:latin typeface="Museo Sans 300"/>
                <a:cs typeface="Museo Sans 300"/>
              </a:rPr>
              <a:t>elit</a:t>
            </a:r>
            <a:r>
              <a:rPr lang="en-US" sz="1400" dirty="0" smtClean="0">
                <a:solidFill>
                  <a:srgbClr val="776E64"/>
                </a:solidFill>
                <a:latin typeface="Museo Sans 300"/>
                <a:cs typeface="Museo Sans 300"/>
              </a:rPr>
              <a:t>, </a:t>
            </a:r>
            <a:r>
              <a:rPr lang="en-US" sz="1400" dirty="0" err="1" smtClean="0">
                <a:solidFill>
                  <a:srgbClr val="776E64"/>
                </a:solidFill>
                <a:latin typeface="Museo Sans 300"/>
                <a:cs typeface="Museo Sans 300"/>
              </a:rPr>
              <a:t>sed</a:t>
            </a:r>
            <a:r>
              <a:rPr lang="en-US" sz="1400" dirty="0" smtClean="0">
                <a:solidFill>
                  <a:srgbClr val="776E64"/>
                </a:solidFill>
                <a:latin typeface="Museo Sans 300"/>
                <a:cs typeface="Museo Sans 300"/>
              </a:rPr>
              <a:t> </a:t>
            </a:r>
            <a:r>
              <a:rPr lang="en-US" sz="1400" dirty="0" err="1" smtClean="0">
                <a:solidFill>
                  <a:srgbClr val="776E64"/>
                </a:solidFill>
                <a:latin typeface="Museo Sans 300"/>
                <a:cs typeface="Museo Sans 300"/>
              </a:rPr>
              <a:t>diam</a:t>
            </a:r>
            <a:r>
              <a:rPr lang="en-US" sz="1400" dirty="0" smtClean="0">
                <a:solidFill>
                  <a:srgbClr val="776E64"/>
                </a:solidFill>
                <a:latin typeface="Museo Sans 300"/>
                <a:cs typeface="Museo Sans 300"/>
              </a:rPr>
              <a:t> </a:t>
            </a:r>
            <a:r>
              <a:rPr lang="en-US" sz="1400" dirty="0" err="1" smtClean="0">
                <a:solidFill>
                  <a:srgbClr val="776E64"/>
                </a:solidFill>
                <a:latin typeface="Museo Sans 300"/>
                <a:cs typeface="Museo Sans 300"/>
              </a:rPr>
              <a:t>nonummy</a:t>
            </a:r>
            <a:r>
              <a:rPr lang="en-US" sz="1400" dirty="0" smtClean="0">
                <a:solidFill>
                  <a:srgbClr val="776E64"/>
                </a:solidFill>
                <a:latin typeface="Museo Sans 300"/>
                <a:cs typeface="Museo Sans 300"/>
              </a:rPr>
              <a:t> </a:t>
            </a:r>
            <a:r>
              <a:rPr lang="en-US" sz="1400" dirty="0" err="1" smtClean="0">
                <a:solidFill>
                  <a:srgbClr val="776E64"/>
                </a:solidFill>
                <a:latin typeface="Museo Sans 300"/>
                <a:cs typeface="Museo Sans 300"/>
              </a:rPr>
              <a:t>nibh</a:t>
            </a:r>
            <a:r>
              <a:rPr lang="en-US" sz="1400" dirty="0" smtClean="0">
                <a:solidFill>
                  <a:srgbClr val="776E64"/>
                </a:solidFill>
                <a:latin typeface="Museo Sans 300"/>
                <a:cs typeface="Museo Sans 300"/>
              </a:rPr>
              <a:t> </a:t>
            </a:r>
            <a:r>
              <a:rPr lang="en-US" sz="1400" dirty="0" err="1" smtClean="0">
                <a:solidFill>
                  <a:srgbClr val="776E64"/>
                </a:solidFill>
                <a:latin typeface="Museo Sans 300"/>
                <a:cs typeface="Museo Sans 300"/>
              </a:rPr>
              <a:t>euismod</a:t>
            </a:r>
            <a:r>
              <a:rPr lang="en-US" sz="1400" dirty="0" smtClean="0">
                <a:solidFill>
                  <a:srgbClr val="776E64"/>
                </a:solidFill>
                <a:latin typeface="Museo Sans 300"/>
                <a:cs typeface="Museo Sans 300"/>
              </a:rPr>
              <a:t> </a:t>
            </a:r>
            <a:r>
              <a:rPr lang="en-US" sz="1400" dirty="0" err="1" smtClean="0">
                <a:solidFill>
                  <a:srgbClr val="776E64"/>
                </a:solidFill>
                <a:latin typeface="Museo Sans 300"/>
                <a:cs typeface="Museo Sans 300"/>
              </a:rPr>
              <a:t>tincidunt</a:t>
            </a:r>
            <a:r>
              <a:rPr lang="en-US" sz="1400" dirty="0" smtClean="0">
                <a:solidFill>
                  <a:srgbClr val="776E64"/>
                </a:solidFill>
                <a:latin typeface="Museo Sans 300"/>
                <a:cs typeface="Museo Sans 300"/>
              </a:rPr>
              <a:t> </a:t>
            </a:r>
            <a:r>
              <a:rPr lang="en-US" sz="1400" dirty="0" err="1" smtClean="0">
                <a:solidFill>
                  <a:srgbClr val="776E64"/>
                </a:solidFill>
                <a:latin typeface="Museo Sans 300"/>
                <a:cs typeface="Museo Sans 300"/>
              </a:rPr>
              <a:t>ut</a:t>
            </a:r>
            <a:r>
              <a:rPr lang="en-US" sz="1400" dirty="0" smtClean="0">
                <a:solidFill>
                  <a:srgbClr val="776E64"/>
                </a:solidFill>
                <a:latin typeface="Museo Sans 300"/>
                <a:cs typeface="Museo Sans 300"/>
              </a:rPr>
              <a:t> </a:t>
            </a:r>
            <a:r>
              <a:rPr lang="en-US" sz="1400" dirty="0" err="1" smtClean="0">
                <a:solidFill>
                  <a:srgbClr val="776E64"/>
                </a:solidFill>
                <a:latin typeface="Museo Sans 300"/>
                <a:cs typeface="Museo Sans 300"/>
              </a:rPr>
              <a:t>laoreet</a:t>
            </a:r>
            <a:r>
              <a:rPr lang="en-US" sz="1400" dirty="0" smtClean="0">
                <a:solidFill>
                  <a:srgbClr val="776E64"/>
                </a:solidFill>
                <a:latin typeface="Museo Sans 300"/>
                <a:cs typeface="Museo Sans 300"/>
              </a:rPr>
              <a:t> </a:t>
            </a:r>
            <a:r>
              <a:rPr lang="en-US" sz="1400" dirty="0" err="1" smtClean="0">
                <a:solidFill>
                  <a:srgbClr val="776E64"/>
                </a:solidFill>
                <a:latin typeface="Museo Sans 300"/>
                <a:cs typeface="Museo Sans 300"/>
              </a:rPr>
              <a:t>dolore</a:t>
            </a:r>
            <a:r>
              <a:rPr lang="en-US" sz="1400" dirty="0" smtClean="0">
                <a:solidFill>
                  <a:srgbClr val="776E64"/>
                </a:solidFill>
                <a:latin typeface="Museo Sans 300"/>
                <a:cs typeface="Museo Sans 300"/>
              </a:rPr>
              <a:t> magna </a:t>
            </a:r>
            <a:r>
              <a:rPr lang="en-US" sz="1400" dirty="0" err="1" smtClean="0">
                <a:solidFill>
                  <a:srgbClr val="776E64"/>
                </a:solidFill>
                <a:latin typeface="Museo Sans 300"/>
                <a:cs typeface="Museo Sans 300"/>
              </a:rPr>
              <a:t>aliquam</a:t>
            </a:r>
            <a:r>
              <a:rPr lang="en-US" sz="1400" dirty="0" smtClean="0">
                <a:solidFill>
                  <a:srgbClr val="776E64"/>
                </a:solidFill>
                <a:latin typeface="Museo Sans 300"/>
                <a:cs typeface="Museo Sans 300"/>
              </a:rPr>
              <a:t> </a:t>
            </a:r>
            <a:r>
              <a:rPr lang="en-US" sz="1400" dirty="0" err="1" smtClean="0">
                <a:solidFill>
                  <a:srgbClr val="776E64"/>
                </a:solidFill>
                <a:latin typeface="Museo Sans 300"/>
                <a:cs typeface="Museo Sans 300"/>
              </a:rPr>
              <a:t>erat</a:t>
            </a:r>
            <a:r>
              <a:rPr lang="en-US" sz="1400" dirty="0" smtClean="0">
                <a:solidFill>
                  <a:srgbClr val="776E64"/>
                </a:solidFill>
                <a:latin typeface="Museo Sans 300"/>
                <a:cs typeface="Museo Sans 300"/>
              </a:rPr>
              <a:t> </a:t>
            </a:r>
            <a:r>
              <a:rPr lang="en-US" sz="1400" dirty="0" err="1" smtClean="0">
                <a:solidFill>
                  <a:srgbClr val="776E64"/>
                </a:solidFill>
                <a:latin typeface="Museo Sans 300"/>
                <a:cs typeface="Museo Sans 300"/>
              </a:rPr>
              <a:t>volutpat</a:t>
            </a:r>
            <a:r>
              <a:rPr lang="en-US" sz="1400" dirty="0" smtClean="0">
                <a:solidFill>
                  <a:srgbClr val="776E64"/>
                </a:solidFill>
                <a:latin typeface="Museo Sans 300"/>
                <a:cs typeface="Museo Sans 300"/>
              </a:rPr>
              <a:t>. </a:t>
            </a:r>
            <a:r>
              <a:rPr lang="en-US" sz="1400" dirty="0" err="1" smtClean="0">
                <a:solidFill>
                  <a:srgbClr val="776E64"/>
                </a:solidFill>
                <a:latin typeface="Museo Sans 300"/>
                <a:cs typeface="Museo Sans 300"/>
              </a:rPr>
              <a:t>Ut</a:t>
            </a:r>
            <a:r>
              <a:rPr lang="en-US" sz="1400" dirty="0" smtClean="0">
                <a:solidFill>
                  <a:srgbClr val="776E64"/>
                </a:solidFill>
                <a:latin typeface="Museo Sans 300"/>
                <a:cs typeface="Museo Sans 300"/>
              </a:rPr>
              <a:t> </a:t>
            </a:r>
            <a:r>
              <a:rPr lang="en-US" sz="1400" dirty="0" err="1" smtClean="0">
                <a:solidFill>
                  <a:srgbClr val="776E64"/>
                </a:solidFill>
                <a:latin typeface="Museo Sans 300"/>
                <a:cs typeface="Museo Sans 300"/>
              </a:rPr>
              <a:t>wisi</a:t>
            </a:r>
            <a:r>
              <a:rPr lang="en-US" sz="1400" dirty="0" smtClean="0">
                <a:solidFill>
                  <a:srgbClr val="776E64"/>
                </a:solidFill>
                <a:latin typeface="Museo Sans 300"/>
                <a:cs typeface="Museo Sans 300"/>
              </a:rPr>
              <a:t> </a:t>
            </a:r>
            <a:r>
              <a:rPr lang="en-US" sz="1400" dirty="0" err="1" smtClean="0">
                <a:solidFill>
                  <a:srgbClr val="776E64"/>
                </a:solidFill>
                <a:latin typeface="Museo Sans 300"/>
                <a:cs typeface="Museo Sans 300"/>
              </a:rPr>
              <a:t>enim</a:t>
            </a:r>
            <a:r>
              <a:rPr lang="en-US" sz="1400" dirty="0" smtClean="0">
                <a:solidFill>
                  <a:srgbClr val="776E64"/>
                </a:solidFill>
                <a:latin typeface="Museo Sans 300"/>
                <a:cs typeface="Museo Sans 300"/>
              </a:rPr>
              <a:t> ad minim </a:t>
            </a:r>
            <a:r>
              <a:rPr lang="en-US" sz="1400" dirty="0" err="1" smtClean="0">
                <a:solidFill>
                  <a:srgbClr val="776E64"/>
                </a:solidFill>
                <a:latin typeface="Museo Sans 300"/>
                <a:cs typeface="Museo Sans 300"/>
              </a:rPr>
              <a:t>veniam</a:t>
            </a:r>
            <a:r>
              <a:rPr lang="en-US" sz="1400" dirty="0" smtClean="0">
                <a:solidFill>
                  <a:srgbClr val="776E64"/>
                </a:solidFill>
                <a:latin typeface="Museo Sans 300"/>
                <a:cs typeface="Museo Sans 300"/>
              </a:rPr>
              <a:t>, </a:t>
            </a:r>
            <a:r>
              <a:rPr lang="en-US" sz="1400" dirty="0" err="1" smtClean="0">
                <a:solidFill>
                  <a:srgbClr val="776E64"/>
                </a:solidFill>
                <a:latin typeface="Museo Sans 300"/>
                <a:cs typeface="Museo Sans 300"/>
              </a:rPr>
              <a:t>quis</a:t>
            </a:r>
            <a:r>
              <a:rPr lang="en-US" sz="1400" dirty="0" smtClean="0">
                <a:solidFill>
                  <a:srgbClr val="776E64"/>
                </a:solidFill>
                <a:latin typeface="Museo Sans 300"/>
                <a:cs typeface="Museo Sans 300"/>
              </a:rPr>
              <a:t> </a:t>
            </a:r>
            <a:r>
              <a:rPr lang="en-US" sz="1400" dirty="0" err="1" smtClean="0">
                <a:solidFill>
                  <a:srgbClr val="776E64"/>
                </a:solidFill>
                <a:latin typeface="Museo Sans 300"/>
                <a:cs typeface="Museo Sans 300"/>
              </a:rPr>
              <a:t>nostrud</a:t>
            </a:r>
            <a:r>
              <a:rPr lang="en-US" sz="1400" dirty="0" smtClean="0">
                <a:solidFill>
                  <a:srgbClr val="776E64"/>
                </a:solidFill>
                <a:latin typeface="Museo Sans 300"/>
                <a:cs typeface="Museo Sans 300"/>
              </a:rPr>
              <a:t> </a:t>
            </a:r>
            <a:r>
              <a:rPr lang="en-US" sz="1400" dirty="0" err="1" smtClean="0">
                <a:solidFill>
                  <a:srgbClr val="776E64"/>
                </a:solidFill>
                <a:latin typeface="Museo Sans 300"/>
                <a:cs typeface="Museo Sans 300"/>
              </a:rPr>
              <a:t>exerci</a:t>
            </a:r>
            <a:r>
              <a:rPr lang="en-US" sz="1400" dirty="0" smtClean="0">
                <a:solidFill>
                  <a:srgbClr val="776E64"/>
                </a:solidFill>
                <a:latin typeface="Museo Sans 300"/>
                <a:cs typeface="Museo Sans 300"/>
              </a:rPr>
              <a:t> </a:t>
            </a:r>
            <a:r>
              <a:rPr lang="en-US" sz="1400" dirty="0" err="1" smtClean="0">
                <a:solidFill>
                  <a:srgbClr val="776E64"/>
                </a:solidFill>
                <a:latin typeface="Museo Sans 300"/>
                <a:cs typeface="Museo Sans 300"/>
              </a:rPr>
              <a:t>tation</a:t>
            </a:r>
            <a:r>
              <a:rPr lang="en-US" sz="1400" dirty="0" smtClean="0">
                <a:solidFill>
                  <a:srgbClr val="776E64"/>
                </a:solidFill>
                <a:latin typeface="Museo Sans 300"/>
                <a:cs typeface="Museo Sans 300"/>
              </a:rPr>
              <a:t> </a:t>
            </a:r>
            <a:r>
              <a:rPr lang="en-US" sz="1400" dirty="0" err="1" smtClean="0">
                <a:solidFill>
                  <a:srgbClr val="776E64"/>
                </a:solidFill>
                <a:latin typeface="Museo Sans 300"/>
                <a:cs typeface="Museo Sans 300"/>
              </a:rPr>
              <a:t>ullamcorper</a:t>
            </a:r>
            <a:r>
              <a:rPr lang="en-US" sz="1400" dirty="0" smtClean="0">
                <a:solidFill>
                  <a:srgbClr val="776E64"/>
                </a:solidFill>
                <a:latin typeface="Museo Sans 300"/>
                <a:cs typeface="Museo Sans 300"/>
              </a:rPr>
              <a:t> </a:t>
            </a:r>
            <a:r>
              <a:rPr lang="en-US" sz="1400" dirty="0" err="1" smtClean="0">
                <a:solidFill>
                  <a:srgbClr val="776E64"/>
                </a:solidFill>
                <a:latin typeface="Museo Sans 300"/>
                <a:cs typeface="Museo Sans 300"/>
              </a:rPr>
              <a:t>suscipit</a:t>
            </a:r>
            <a:r>
              <a:rPr lang="en-US" sz="1400" dirty="0" smtClean="0">
                <a:solidFill>
                  <a:srgbClr val="776E64"/>
                </a:solidFill>
                <a:latin typeface="Museo Sans 300"/>
                <a:cs typeface="Museo Sans 300"/>
              </a:rPr>
              <a:t> </a:t>
            </a:r>
            <a:r>
              <a:rPr lang="en-US" sz="1400" dirty="0" err="1" smtClean="0">
                <a:solidFill>
                  <a:srgbClr val="776E64"/>
                </a:solidFill>
                <a:latin typeface="Museo Sans 300"/>
                <a:cs typeface="Museo Sans 300"/>
              </a:rPr>
              <a:t>lobortis</a:t>
            </a:r>
            <a:r>
              <a:rPr lang="en-US" sz="1400" dirty="0" smtClean="0">
                <a:solidFill>
                  <a:srgbClr val="776E64"/>
                </a:solidFill>
                <a:latin typeface="Museo Sans 300"/>
                <a:cs typeface="Museo Sans 300"/>
              </a:rPr>
              <a:t> </a:t>
            </a:r>
            <a:r>
              <a:rPr lang="en-US" sz="1400" dirty="0" err="1" smtClean="0">
                <a:solidFill>
                  <a:srgbClr val="776E64"/>
                </a:solidFill>
                <a:latin typeface="Museo Sans 300"/>
                <a:cs typeface="Museo Sans 300"/>
              </a:rPr>
              <a:t>nisl</a:t>
            </a:r>
            <a:r>
              <a:rPr lang="en-US" sz="1400" dirty="0" smtClean="0">
                <a:solidFill>
                  <a:srgbClr val="776E64"/>
                </a:solidFill>
                <a:latin typeface="Museo Sans 300"/>
                <a:cs typeface="Museo Sans 300"/>
              </a:rPr>
              <a:t> </a:t>
            </a:r>
            <a:r>
              <a:rPr lang="en-US" sz="1400" dirty="0" err="1" smtClean="0">
                <a:solidFill>
                  <a:srgbClr val="776E64"/>
                </a:solidFill>
                <a:latin typeface="Museo Sans 300"/>
                <a:cs typeface="Museo Sans 300"/>
              </a:rPr>
              <a:t>ut</a:t>
            </a:r>
            <a:r>
              <a:rPr lang="en-US" sz="1400" dirty="0" smtClean="0">
                <a:solidFill>
                  <a:srgbClr val="776E64"/>
                </a:solidFill>
                <a:latin typeface="Museo Sans 300"/>
                <a:cs typeface="Museo Sans 300"/>
              </a:rPr>
              <a:t> </a:t>
            </a:r>
            <a:r>
              <a:rPr lang="en-US" sz="1400" dirty="0" err="1" smtClean="0">
                <a:solidFill>
                  <a:srgbClr val="776E64"/>
                </a:solidFill>
                <a:latin typeface="Museo Sans 300"/>
                <a:cs typeface="Museo Sans 300"/>
              </a:rPr>
              <a:t>aliquip</a:t>
            </a:r>
            <a:r>
              <a:rPr lang="en-US" sz="1400" dirty="0" smtClean="0">
                <a:solidFill>
                  <a:srgbClr val="776E64"/>
                </a:solidFill>
                <a:latin typeface="Museo Sans 300"/>
                <a:cs typeface="Museo Sans 300"/>
              </a:rPr>
              <a:t> ex </a:t>
            </a:r>
            <a:r>
              <a:rPr lang="en-US" sz="1400" dirty="0" err="1" smtClean="0">
                <a:solidFill>
                  <a:srgbClr val="776E64"/>
                </a:solidFill>
                <a:latin typeface="Museo Sans 300"/>
                <a:cs typeface="Museo Sans 300"/>
              </a:rPr>
              <a:t>ea</a:t>
            </a:r>
            <a:r>
              <a:rPr lang="en-US" sz="1400" dirty="0" smtClean="0">
                <a:solidFill>
                  <a:srgbClr val="776E64"/>
                </a:solidFill>
                <a:latin typeface="Museo Sans 300"/>
                <a:cs typeface="Museo Sans 300"/>
              </a:rPr>
              <a:t> </a:t>
            </a:r>
            <a:r>
              <a:rPr lang="en-US" sz="1400" dirty="0" err="1" smtClean="0">
                <a:solidFill>
                  <a:srgbClr val="776E64"/>
                </a:solidFill>
                <a:latin typeface="Museo Sans 300"/>
                <a:cs typeface="Museo Sans 300"/>
              </a:rPr>
              <a:t>commodo</a:t>
            </a:r>
            <a:r>
              <a:rPr lang="en-US" sz="1400" dirty="0" smtClean="0">
                <a:solidFill>
                  <a:srgbClr val="776E64"/>
                </a:solidFill>
                <a:latin typeface="Museo Sans 300"/>
                <a:cs typeface="Museo Sans 300"/>
              </a:rPr>
              <a:t> </a:t>
            </a:r>
            <a:r>
              <a:rPr lang="en-US" sz="1400" dirty="0" err="1" smtClean="0">
                <a:solidFill>
                  <a:srgbClr val="776E64"/>
                </a:solidFill>
                <a:latin typeface="Museo Sans 300"/>
                <a:cs typeface="Museo Sans 300"/>
              </a:rPr>
              <a:t>consequat</a:t>
            </a:r>
            <a:r>
              <a:rPr lang="en-US" sz="1400" dirty="0" smtClean="0">
                <a:solidFill>
                  <a:srgbClr val="776E64"/>
                </a:solidFill>
                <a:latin typeface="Museo Sans 300"/>
                <a:cs typeface="Museo Sans 300"/>
              </a:rPr>
              <a:t>.</a:t>
            </a:r>
          </a:p>
          <a:p>
            <a:pPr marL="192024" indent="-192024">
              <a:spcBef>
                <a:spcPts val="800"/>
              </a:spcBef>
              <a:buClr>
                <a:srgbClr val="FF9E1B"/>
              </a:buClr>
              <a:buSzPct val="125000"/>
              <a:buFont typeface="Arial"/>
              <a:buChar char="•"/>
            </a:pPr>
            <a:r>
              <a:rPr lang="en-US" sz="1400" dirty="0" err="1" smtClean="0">
                <a:solidFill>
                  <a:srgbClr val="776E64"/>
                </a:solidFill>
                <a:latin typeface="Museo Sans 300"/>
                <a:cs typeface="Museo Sans 300"/>
              </a:rPr>
              <a:t>Ut</a:t>
            </a:r>
            <a:r>
              <a:rPr lang="en-US" sz="1400" dirty="0" smtClean="0">
                <a:solidFill>
                  <a:srgbClr val="776E64"/>
                </a:solidFill>
                <a:latin typeface="Museo Sans 300"/>
                <a:cs typeface="Museo Sans 300"/>
              </a:rPr>
              <a:t> </a:t>
            </a:r>
            <a:r>
              <a:rPr lang="en-US" sz="1400" dirty="0" err="1" smtClean="0">
                <a:solidFill>
                  <a:srgbClr val="776E64"/>
                </a:solidFill>
                <a:latin typeface="Museo Sans 300"/>
                <a:cs typeface="Museo Sans 300"/>
              </a:rPr>
              <a:t>wisi</a:t>
            </a:r>
            <a:r>
              <a:rPr lang="en-US" sz="1400" dirty="0" smtClean="0">
                <a:solidFill>
                  <a:srgbClr val="776E64"/>
                </a:solidFill>
                <a:latin typeface="Museo Sans 300"/>
                <a:cs typeface="Museo Sans 300"/>
              </a:rPr>
              <a:t> </a:t>
            </a:r>
            <a:r>
              <a:rPr lang="en-US" sz="1400" dirty="0" err="1" smtClean="0">
                <a:solidFill>
                  <a:srgbClr val="776E64"/>
                </a:solidFill>
                <a:latin typeface="Museo Sans 300"/>
                <a:cs typeface="Museo Sans 300"/>
              </a:rPr>
              <a:t>enim</a:t>
            </a:r>
            <a:r>
              <a:rPr lang="en-US" sz="1400" dirty="0" smtClean="0">
                <a:solidFill>
                  <a:srgbClr val="776E64"/>
                </a:solidFill>
                <a:latin typeface="Museo Sans 300"/>
                <a:cs typeface="Museo Sans 300"/>
              </a:rPr>
              <a:t> ad minim </a:t>
            </a:r>
            <a:r>
              <a:rPr lang="en-US" sz="1400" dirty="0" err="1" smtClean="0">
                <a:solidFill>
                  <a:srgbClr val="776E64"/>
                </a:solidFill>
                <a:latin typeface="Museo Sans 300"/>
                <a:cs typeface="Museo Sans 300"/>
              </a:rPr>
              <a:t>veniam</a:t>
            </a:r>
            <a:r>
              <a:rPr lang="en-US" sz="1400" dirty="0" smtClean="0">
                <a:solidFill>
                  <a:srgbClr val="776E64"/>
                </a:solidFill>
                <a:latin typeface="Museo Sans 300"/>
                <a:cs typeface="Museo Sans 300"/>
              </a:rPr>
              <a:t>, </a:t>
            </a:r>
            <a:r>
              <a:rPr lang="en-US" sz="1400" dirty="0" err="1" smtClean="0">
                <a:solidFill>
                  <a:srgbClr val="776E64"/>
                </a:solidFill>
                <a:latin typeface="Museo Sans 300"/>
                <a:cs typeface="Museo Sans 300"/>
              </a:rPr>
              <a:t>quis</a:t>
            </a:r>
            <a:r>
              <a:rPr lang="en-US" sz="1400" dirty="0" smtClean="0">
                <a:solidFill>
                  <a:srgbClr val="776E64"/>
                </a:solidFill>
                <a:latin typeface="Museo Sans 300"/>
                <a:cs typeface="Museo Sans 300"/>
              </a:rPr>
              <a:t> </a:t>
            </a:r>
            <a:r>
              <a:rPr lang="en-US" sz="1400" dirty="0" err="1" smtClean="0">
                <a:solidFill>
                  <a:srgbClr val="776E64"/>
                </a:solidFill>
                <a:latin typeface="Museo Sans 300"/>
                <a:cs typeface="Museo Sans 300"/>
              </a:rPr>
              <a:t>nostrud</a:t>
            </a:r>
            <a:r>
              <a:rPr lang="en-US" sz="1400" dirty="0" smtClean="0">
                <a:solidFill>
                  <a:srgbClr val="776E64"/>
                </a:solidFill>
                <a:latin typeface="Museo Sans 300"/>
                <a:cs typeface="Museo Sans 300"/>
              </a:rPr>
              <a:t> exercitation </a:t>
            </a:r>
            <a:r>
              <a:rPr lang="en-US" sz="1400" dirty="0" err="1" smtClean="0">
                <a:solidFill>
                  <a:srgbClr val="776E64"/>
                </a:solidFill>
                <a:latin typeface="Museo Sans 300"/>
                <a:cs typeface="Museo Sans 300"/>
              </a:rPr>
              <a:t>ullamcorper</a:t>
            </a:r>
            <a:r>
              <a:rPr lang="en-US" sz="1400" dirty="0" smtClean="0">
                <a:solidFill>
                  <a:srgbClr val="776E64"/>
                </a:solidFill>
                <a:latin typeface="Museo Sans 300"/>
                <a:cs typeface="Museo Sans 300"/>
              </a:rPr>
              <a:t> </a:t>
            </a:r>
            <a:r>
              <a:rPr lang="en-US" sz="1400" dirty="0" err="1" smtClean="0">
                <a:solidFill>
                  <a:srgbClr val="776E64"/>
                </a:solidFill>
                <a:latin typeface="Museo Sans 300"/>
                <a:cs typeface="Museo Sans 300"/>
              </a:rPr>
              <a:t>nisl</a:t>
            </a:r>
            <a:r>
              <a:rPr lang="en-US" sz="1400" dirty="0" smtClean="0">
                <a:solidFill>
                  <a:srgbClr val="776E64"/>
                </a:solidFill>
                <a:latin typeface="Museo Sans 300"/>
                <a:cs typeface="Museo Sans 300"/>
              </a:rPr>
              <a:t> </a:t>
            </a:r>
            <a:r>
              <a:rPr lang="en-US" sz="1400" dirty="0" err="1" smtClean="0">
                <a:solidFill>
                  <a:srgbClr val="776E64"/>
                </a:solidFill>
                <a:latin typeface="Museo Sans 300"/>
                <a:cs typeface="Museo Sans 300"/>
              </a:rPr>
              <a:t>ut</a:t>
            </a:r>
            <a:r>
              <a:rPr lang="en-US" sz="1400" dirty="0" smtClean="0">
                <a:solidFill>
                  <a:srgbClr val="776E64"/>
                </a:solidFill>
                <a:latin typeface="Museo Sans 300"/>
                <a:cs typeface="Museo Sans 300"/>
              </a:rPr>
              <a:t> </a:t>
            </a:r>
            <a:r>
              <a:rPr lang="en-US" sz="1400" dirty="0" err="1" smtClean="0">
                <a:solidFill>
                  <a:srgbClr val="776E64"/>
                </a:solidFill>
                <a:latin typeface="Museo Sans 300"/>
                <a:cs typeface="Museo Sans 300"/>
              </a:rPr>
              <a:t>aliquip</a:t>
            </a:r>
            <a:r>
              <a:rPr lang="en-US" sz="1400" dirty="0" smtClean="0">
                <a:solidFill>
                  <a:srgbClr val="776E64"/>
                </a:solidFill>
                <a:latin typeface="Museo Sans 300"/>
                <a:cs typeface="Museo Sans 300"/>
              </a:rPr>
              <a:t> </a:t>
            </a:r>
            <a:r>
              <a:rPr lang="en-US" sz="1400" dirty="0" err="1" smtClean="0">
                <a:solidFill>
                  <a:srgbClr val="776E64"/>
                </a:solidFill>
                <a:latin typeface="Museo Sans 300"/>
                <a:cs typeface="Museo Sans 300"/>
              </a:rPr>
              <a:t>commodo</a:t>
            </a:r>
            <a:r>
              <a:rPr lang="en-US" sz="1400" dirty="0" smtClean="0">
                <a:solidFill>
                  <a:srgbClr val="776E64"/>
                </a:solidFill>
                <a:latin typeface="Museo Sans 300"/>
                <a:cs typeface="Museo Sans 300"/>
              </a:rPr>
              <a:t> </a:t>
            </a:r>
            <a:r>
              <a:rPr lang="en-US" sz="1400" dirty="0" err="1" smtClean="0">
                <a:solidFill>
                  <a:srgbClr val="776E64"/>
                </a:solidFill>
                <a:latin typeface="Museo Sans 300"/>
                <a:cs typeface="Museo Sans 300"/>
              </a:rPr>
              <a:t>consequat</a:t>
            </a:r>
            <a:r>
              <a:rPr lang="en-US" sz="1400" dirty="0" smtClean="0">
                <a:solidFill>
                  <a:srgbClr val="776E64"/>
                </a:solidFill>
                <a:latin typeface="Museo Sans 300"/>
                <a:cs typeface="Museo Sans 300"/>
              </a:rPr>
              <a:t>.</a:t>
            </a:r>
          </a:p>
          <a:p>
            <a:pPr marL="192024" indent="-192024">
              <a:spcBef>
                <a:spcPts val="800"/>
              </a:spcBef>
              <a:buClr>
                <a:srgbClr val="FF9E1B"/>
              </a:buClr>
              <a:buSzPct val="125000"/>
              <a:buFont typeface="Arial"/>
              <a:buChar char="•"/>
            </a:pPr>
            <a:r>
              <a:rPr lang="en-US" sz="1400" dirty="0">
                <a:solidFill>
                  <a:srgbClr val="776E64"/>
                </a:solidFill>
                <a:latin typeface="Museo Sans 300"/>
                <a:cs typeface="Museo Sans 300"/>
              </a:rPr>
              <a:t>Lorem ipsum dolor sit </a:t>
            </a:r>
            <a:r>
              <a:rPr lang="en-US" sz="1400" dirty="0" err="1">
                <a:solidFill>
                  <a:srgbClr val="776E64"/>
                </a:solidFill>
                <a:latin typeface="Museo Sans 300"/>
                <a:cs typeface="Museo Sans 300"/>
              </a:rPr>
              <a:t>amet</a:t>
            </a:r>
            <a:r>
              <a:rPr lang="en-US" sz="1400" dirty="0">
                <a:solidFill>
                  <a:srgbClr val="776E64"/>
                </a:solidFill>
                <a:latin typeface="Museo Sans 300"/>
                <a:cs typeface="Museo Sans 300"/>
              </a:rPr>
              <a:t>, </a:t>
            </a:r>
            <a:r>
              <a:rPr lang="en-US" sz="1400" dirty="0" err="1">
                <a:solidFill>
                  <a:srgbClr val="776E64"/>
                </a:solidFill>
                <a:latin typeface="Museo Sans 300"/>
                <a:cs typeface="Museo Sans 300"/>
              </a:rPr>
              <a:t>consectetuer</a:t>
            </a:r>
            <a:r>
              <a:rPr lang="en-US" sz="1400" dirty="0">
                <a:solidFill>
                  <a:srgbClr val="776E64"/>
                </a:solidFill>
                <a:latin typeface="Museo Sans 300"/>
                <a:cs typeface="Museo Sans 300"/>
              </a:rPr>
              <a:t> </a:t>
            </a:r>
            <a:r>
              <a:rPr lang="en-US" sz="1400" dirty="0" err="1">
                <a:solidFill>
                  <a:srgbClr val="776E64"/>
                </a:solidFill>
                <a:latin typeface="Museo Sans 300"/>
                <a:cs typeface="Museo Sans 300"/>
              </a:rPr>
              <a:t>adipiscing</a:t>
            </a:r>
            <a:r>
              <a:rPr lang="en-US" sz="1400" dirty="0">
                <a:solidFill>
                  <a:srgbClr val="776E64"/>
                </a:solidFill>
                <a:latin typeface="Museo Sans 300"/>
                <a:cs typeface="Museo Sans 300"/>
              </a:rPr>
              <a:t> </a:t>
            </a:r>
            <a:r>
              <a:rPr lang="en-US" sz="1400" dirty="0" err="1">
                <a:solidFill>
                  <a:srgbClr val="776E64"/>
                </a:solidFill>
                <a:latin typeface="Museo Sans 300"/>
                <a:cs typeface="Museo Sans 300"/>
              </a:rPr>
              <a:t>elit</a:t>
            </a:r>
            <a:r>
              <a:rPr lang="en-US" sz="1400" dirty="0">
                <a:solidFill>
                  <a:srgbClr val="776E64"/>
                </a:solidFill>
                <a:latin typeface="Museo Sans 300"/>
                <a:cs typeface="Museo Sans 300"/>
              </a:rPr>
              <a:t>, </a:t>
            </a:r>
            <a:r>
              <a:rPr lang="en-US" sz="1400" dirty="0" smtClean="0">
                <a:solidFill>
                  <a:srgbClr val="776E64"/>
                </a:solidFill>
                <a:latin typeface="Museo Sans 300"/>
                <a:cs typeface="Museo Sans 300"/>
              </a:rPr>
              <a:t>sed.</a:t>
            </a:r>
            <a:endParaRPr lang="en-US" sz="1400" dirty="0">
              <a:solidFill>
                <a:srgbClr val="776E64"/>
              </a:solidFill>
              <a:latin typeface="Museo Sans 300"/>
              <a:cs typeface="Museo Sans 300"/>
            </a:endParaRP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65980" y="654864"/>
            <a:ext cx="3522980" cy="3522980"/>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05616" y="4374337"/>
            <a:ext cx="1793630" cy="550800"/>
          </a:xfrm>
          <a:prstGeom prst="rect">
            <a:avLst/>
          </a:prstGeom>
        </p:spPr>
      </p:pic>
    </p:spTree>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hapter head, statement">
    <p:bg>
      <p:bgPr>
        <a:solidFill>
          <a:schemeClr val="bg1"/>
        </a:solidFill>
        <a:effectLst/>
      </p:bgPr>
    </p:bg>
    <p:spTree>
      <p:nvGrpSpPr>
        <p:cNvPr id="1" name=""/>
        <p:cNvGrpSpPr/>
        <p:nvPr/>
      </p:nvGrpSpPr>
      <p:grpSpPr>
        <a:xfrm>
          <a:off x="0" y="0"/>
          <a:ext cx="0" cy="0"/>
          <a:chOff x="0" y="0"/>
          <a:chExt cx="0" cy="0"/>
        </a:xfrm>
      </p:grpSpPr>
      <p:sp>
        <p:nvSpPr>
          <p:cNvPr id="15" name="Text Placeholder 9"/>
          <p:cNvSpPr txBox="1">
            <a:spLocks/>
          </p:cNvSpPr>
          <p:nvPr userDrawn="1"/>
        </p:nvSpPr>
        <p:spPr>
          <a:xfrm>
            <a:off x="463422" y="484088"/>
            <a:ext cx="8477377" cy="486098"/>
          </a:xfrm>
          <a:prstGeom prst="rect">
            <a:avLst/>
          </a:prstGeom>
        </p:spPr>
        <p:txBody>
          <a:bodyPr vert="horz"/>
          <a:lstStyle>
            <a:lvl1pPr marL="0" indent="0" algn="l" defTabSz="457200" rtl="0" eaLnBrk="1" latinLnBrk="0" hangingPunct="1">
              <a:spcBef>
                <a:spcPct val="20000"/>
              </a:spcBef>
              <a:buFont typeface="Arial"/>
              <a:buNone/>
              <a:defRPr sz="1600" b="0" i="0" kern="1200" spc="100">
                <a:solidFill>
                  <a:schemeClr val="accent6"/>
                </a:solidFill>
                <a:latin typeface="Adagio_Sans_Script Black"/>
                <a:ea typeface="+mn-ea"/>
                <a:cs typeface="Adagio_Sans_Script Black"/>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500" spc="50" dirty="0" smtClean="0">
                <a:solidFill>
                  <a:srgbClr val="AFA9A0"/>
                </a:solidFill>
                <a:latin typeface="Museo Sans 900"/>
                <a:cs typeface="Museo Sans 900"/>
              </a:rPr>
              <a:t>CHAPTER HEADER MUSEO SANS 900, 15 PT</a:t>
            </a:r>
            <a:endParaRPr lang="en-US" sz="1500" spc="50" dirty="0">
              <a:solidFill>
                <a:srgbClr val="AFA9A0"/>
              </a:solidFill>
              <a:latin typeface="Museo Sans 900"/>
              <a:cs typeface="Museo Sans 900"/>
            </a:endParaRPr>
          </a:p>
        </p:txBody>
      </p:sp>
      <p:sp>
        <p:nvSpPr>
          <p:cNvPr id="16" name="Content Placeholder 2"/>
          <p:cNvSpPr txBox="1">
            <a:spLocks/>
          </p:cNvSpPr>
          <p:nvPr userDrawn="1"/>
        </p:nvSpPr>
        <p:spPr>
          <a:xfrm>
            <a:off x="-1" y="1692444"/>
            <a:ext cx="7843521" cy="3451056"/>
          </a:xfrm>
          <a:prstGeom prst="rect">
            <a:avLst/>
          </a:prstGeom>
        </p:spPr>
        <p:txBody>
          <a:bodyPr anchor="t"/>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lvl="1" indent="0" fontAlgn="base">
              <a:lnSpc>
                <a:spcPts val="3600"/>
              </a:lnSpc>
              <a:buClr>
                <a:schemeClr val="accent6"/>
              </a:buClr>
              <a:buSzPct val="100000"/>
              <a:buNone/>
            </a:pPr>
            <a:r>
              <a:rPr lang="en-US" dirty="0" err="1" smtClean="0">
                <a:solidFill>
                  <a:srgbClr val="786E62"/>
                </a:solidFill>
                <a:latin typeface="Museo Sans 300"/>
                <a:cs typeface="Museo Sans 300"/>
              </a:rPr>
              <a:t>Ut</a:t>
            </a:r>
            <a:r>
              <a:rPr lang="en-US" dirty="0" smtClean="0">
                <a:solidFill>
                  <a:srgbClr val="786E62"/>
                </a:solidFill>
                <a:latin typeface="Museo Sans 300"/>
                <a:cs typeface="Museo Sans 300"/>
              </a:rPr>
              <a:t> </a:t>
            </a:r>
            <a:r>
              <a:rPr lang="en-US" dirty="0" err="1" smtClean="0">
                <a:solidFill>
                  <a:srgbClr val="786E62"/>
                </a:solidFill>
                <a:latin typeface="Museo Sans 300"/>
                <a:cs typeface="Museo Sans 300"/>
              </a:rPr>
              <a:t>wisi</a:t>
            </a:r>
            <a:r>
              <a:rPr lang="en-US" dirty="0" smtClean="0">
                <a:solidFill>
                  <a:srgbClr val="786E62"/>
                </a:solidFill>
                <a:latin typeface="Museo Sans 300"/>
                <a:cs typeface="Museo Sans 300"/>
              </a:rPr>
              <a:t> </a:t>
            </a:r>
            <a:r>
              <a:rPr lang="en-US" dirty="0" err="1" smtClean="0">
                <a:solidFill>
                  <a:srgbClr val="786E62"/>
                </a:solidFill>
                <a:latin typeface="Museo Sans 300"/>
                <a:cs typeface="Museo Sans 300"/>
              </a:rPr>
              <a:t>enim</a:t>
            </a:r>
            <a:r>
              <a:rPr lang="en-US" dirty="0" smtClean="0">
                <a:solidFill>
                  <a:srgbClr val="786E62"/>
                </a:solidFill>
                <a:latin typeface="Museo Sans 300"/>
                <a:cs typeface="Museo Sans 300"/>
              </a:rPr>
              <a:t> ad minim </a:t>
            </a:r>
            <a:r>
              <a:rPr lang="en-US" dirty="0" err="1" smtClean="0">
                <a:solidFill>
                  <a:srgbClr val="786E62"/>
                </a:solidFill>
                <a:latin typeface="Museo Sans 300"/>
                <a:cs typeface="Museo Sans 300"/>
              </a:rPr>
              <a:t>veniam</a:t>
            </a:r>
            <a:r>
              <a:rPr lang="en-US" dirty="0" smtClean="0">
                <a:solidFill>
                  <a:srgbClr val="786E62"/>
                </a:solidFill>
                <a:latin typeface="Museo Sans 300"/>
                <a:cs typeface="Museo Sans 300"/>
              </a:rPr>
              <a:t>, </a:t>
            </a:r>
            <a:r>
              <a:rPr lang="en-US" dirty="0" err="1" smtClean="0">
                <a:solidFill>
                  <a:srgbClr val="786E62"/>
                </a:solidFill>
                <a:latin typeface="Museo Sans 300"/>
                <a:cs typeface="Museo Sans 300"/>
              </a:rPr>
              <a:t>quis</a:t>
            </a:r>
            <a:r>
              <a:rPr lang="en-US" dirty="0" smtClean="0">
                <a:solidFill>
                  <a:srgbClr val="786E62"/>
                </a:solidFill>
                <a:latin typeface="Museo Sans 300"/>
                <a:cs typeface="Museo Sans 300"/>
              </a:rPr>
              <a:t> </a:t>
            </a:r>
            <a:r>
              <a:rPr lang="en-US" dirty="0" err="1" smtClean="0">
                <a:solidFill>
                  <a:srgbClr val="786E62"/>
                </a:solidFill>
                <a:latin typeface="Museo Sans 300"/>
                <a:cs typeface="Museo Sans 300"/>
              </a:rPr>
              <a:t>nostrud</a:t>
            </a:r>
            <a:r>
              <a:rPr lang="en-US" dirty="0" smtClean="0">
                <a:solidFill>
                  <a:srgbClr val="786E62"/>
                </a:solidFill>
                <a:latin typeface="Museo Sans 300"/>
                <a:cs typeface="Museo Sans 300"/>
              </a:rPr>
              <a:t> </a:t>
            </a:r>
            <a:r>
              <a:rPr lang="en-US" dirty="0" err="1" smtClean="0">
                <a:solidFill>
                  <a:srgbClr val="786E62"/>
                </a:solidFill>
                <a:latin typeface="Museo Sans 300"/>
                <a:cs typeface="Museo Sans 300"/>
              </a:rPr>
              <a:t>exerci</a:t>
            </a:r>
            <a:r>
              <a:rPr lang="en-US" dirty="0" smtClean="0">
                <a:solidFill>
                  <a:srgbClr val="786E62"/>
                </a:solidFill>
                <a:latin typeface="Museo Sans 300"/>
                <a:cs typeface="Museo Sans 300"/>
              </a:rPr>
              <a:t> </a:t>
            </a:r>
            <a:r>
              <a:rPr lang="en-US" dirty="0" err="1" smtClean="0">
                <a:solidFill>
                  <a:srgbClr val="786E62"/>
                </a:solidFill>
                <a:latin typeface="Museo Sans 300"/>
                <a:cs typeface="Museo Sans 300"/>
              </a:rPr>
              <a:t>tation</a:t>
            </a:r>
            <a:r>
              <a:rPr lang="en-US" dirty="0" smtClean="0">
                <a:solidFill>
                  <a:srgbClr val="786E62"/>
                </a:solidFill>
                <a:latin typeface="Museo Sans 300"/>
                <a:cs typeface="Museo Sans 300"/>
              </a:rPr>
              <a:t> </a:t>
            </a:r>
            <a:r>
              <a:rPr lang="en-US" dirty="0" err="1" smtClean="0">
                <a:solidFill>
                  <a:srgbClr val="786E62"/>
                </a:solidFill>
                <a:latin typeface="Museo Sans 300"/>
                <a:cs typeface="Museo Sans 300"/>
              </a:rPr>
              <a:t>ullamcorper</a:t>
            </a:r>
            <a:r>
              <a:rPr lang="en-US" dirty="0" smtClean="0">
                <a:solidFill>
                  <a:srgbClr val="786E62"/>
                </a:solidFill>
                <a:latin typeface="Museo Sans 300"/>
                <a:cs typeface="Museo Sans 300"/>
              </a:rPr>
              <a:t> </a:t>
            </a:r>
            <a:r>
              <a:rPr lang="en-US" dirty="0" err="1" smtClean="0">
                <a:solidFill>
                  <a:srgbClr val="786E62"/>
                </a:solidFill>
                <a:latin typeface="Museo Sans 300"/>
                <a:cs typeface="Museo Sans 300"/>
              </a:rPr>
              <a:t>suscipit</a:t>
            </a:r>
            <a:r>
              <a:rPr lang="en-US" dirty="0" smtClean="0">
                <a:solidFill>
                  <a:srgbClr val="786E62"/>
                </a:solidFill>
                <a:latin typeface="Museo Sans 300"/>
                <a:cs typeface="Museo Sans 300"/>
              </a:rPr>
              <a:t> </a:t>
            </a:r>
            <a:r>
              <a:rPr lang="en-US" dirty="0" err="1" smtClean="0">
                <a:solidFill>
                  <a:srgbClr val="786E62"/>
                </a:solidFill>
                <a:latin typeface="Museo Sans 300"/>
                <a:cs typeface="Museo Sans 300"/>
              </a:rPr>
              <a:t>lobortis</a:t>
            </a:r>
            <a:r>
              <a:rPr lang="en-US" dirty="0" smtClean="0">
                <a:solidFill>
                  <a:srgbClr val="786E62"/>
                </a:solidFill>
                <a:latin typeface="Museo Sans 300"/>
                <a:cs typeface="Museo Sans 300"/>
              </a:rPr>
              <a:t> </a:t>
            </a:r>
            <a:r>
              <a:rPr lang="en-US" dirty="0" err="1" smtClean="0">
                <a:solidFill>
                  <a:srgbClr val="786E62"/>
                </a:solidFill>
                <a:latin typeface="Museo Sans 300"/>
                <a:cs typeface="Museo Sans 300"/>
              </a:rPr>
              <a:t>nisl</a:t>
            </a:r>
            <a:r>
              <a:rPr lang="en-US" dirty="0" smtClean="0">
                <a:solidFill>
                  <a:srgbClr val="786E62"/>
                </a:solidFill>
                <a:latin typeface="Museo Sans 300"/>
                <a:cs typeface="Museo Sans 300"/>
              </a:rPr>
              <a:t> </a:t>
            </a:r>
            <a:r>
              <a:rPr lang="en-US" dirty="0" err="1" smtClean="0">
                <a:solidFill>
                  <a:srgbClr val="786E62"/>
                </a:solidFill>
                <a:latin typeface="Museo Sans 300"/>
                <a:cs typeface="Museo Sans 300"/>
              </a:rPr>
              <a:t>ut</a:t>
            </a:r>
            <a:r>
              <a:rPr lang="en-US" dirty="0" smtClean="0">
                <a:solidFill>
                  <a:srgbClr val="786E62"/>
                </a:solidFill>
                <a:latin typeface="Museo Sans 300"/>
                <a:cs typeface="Museo Sans 300"/>
              </a:rPr>
              <a:t> </a:t>
            </a:r>
            <a:r>
              <a:rPr lang="en-US" dirty="0" err="1" smtClean="0">
                <a:solidFill>
                  <a:srgbClr val="786E62"/>
                </a:solidFill>
                <a:latin typeface="Museo Sans 300"/>
                <a:cs typeface="Museo Sans 300"/>
              </a:rPr>
              <a:t>aliquip</a:t>
            </a:r>
            <a:r>
              <a:rPr lang="en-US" dirty="0" smtClean="0">
                <a:solidFill>
                  <a:srgbClr val="786E62"/>
                </a:solidFill>
                <a:latin typeface="Museo Sans 300"/>
                <a:cs typeface="Museo Sans 300"/>
              </a:rPr>
              <a:t> </a:t>
            </a:r>
            <a:r>
              <a:rPr lang="en-US" dirty="0" err="1" smtClean="0">
                <a:solidFill>
                  <a:srgbClr val="786E62"/>
                </a:solidFill>
                <a:latin typeface="Museo Sans 300"/>
                <a:cs typeface="Museo Sans 300"/>
              </a:rPr>
              <a:t>commodo</a:t>
            </a:r>
            <a:r>
              <a:rPr lang="en-US" dirty="0" smtClean="0">
                <a:solidFill>
                  <a:srgbClr val="786E62"/>
                </a:solidFill>
                <a:latin typeface="Museo Sans 300"/>
                <a:cs typeface="Museo Sans 300"/>
              </a:rPr>
              <a:t> </a:t>
            </a:r>
            <a:r>
              <a:rPr lang="en-US" dirty="0" err="1" smtClean="0">
                <a:solidFill>
                  <a:srgbClr val="786E62"/>
                </a:solidFill>
                <a:latin typeface="Museo Sans 300"/>
                <a:cs typeface="Museo Sans 300"/>
              </a:rPr>
              <a:t>consequat</a:t>
            </a:r>
            <a:r>
              <a:rPr lang="en-US" dirty="0" smtClean="0">
                <a:solidFill>
                  <a:srgbClr val="786E62"/>
                </a:solidFill>
                <a:latin typeface="Museo Sans 300"/>
                <a:cs typeface="Museo Sans 300"/>
              </a:rPr>
              <a:t>.</a:t>
            </a:r>
            <a:endParaRPr lang="en-US" dirty="0">
              <a:solidFill>
                <a:srgbClr val="786E62"/>
              </a:solidFill>
              <a:latin typeface="Museo Sans 300"/>
              <a:cs typeface="Museo Sans 300"/>
            </a:endParaRP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05616" y="4374337"/>
            <a:ext cx="1793630" cy="550800"/>
          </a:xfrm>
          <a:prstGeom prst="rect">
            <a:avLst/>
          </a:prstGeom>
        </p:spPr>
      </p:pic>
    </p:spTree>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End statem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05616" y="4374337"/>
            <a:ext cx="1793630" cy="550800"/>
          </a:xfrm>
          <a:prstGeom prst="rect">
            <a:avLst/>
          </a:prstGeom>
        </p:spPr>
      </p:pic>
    </p:spTree>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1_Branding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Branding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numbered bullets">
    <p:spTree>
      <p:nvGrpSpPr>
        <p:cNvPr id="1" name=""/>
        <p:cNvGrpSpPr/>
        <p:nvPr/>
      </p:nvGrpSpPr>
      <p:grpSpPr>
        <a:xfrm>
          <a:off x="0" y="0"/>
          <a:ext cx="0" cy="0"/>
          <a:chOff x="0" y="0"/>
          <a:chExt cx="0" cy="0"/>
        </a:xfrm>
      </p:grpSpPr>
      <p:sp>
        <p:nvSpPr>
          <p:cNvPr id="4" name="Title 1"/>
          <p:cNvSpPr>
            <a:spLocks noGrp="1"/>
          </p:cNvSpPr>
          <p:nvPr>
            <p:ph type="title" idx="4294967295"/>
          </p:nvPr>
        </p:nvSpPr>
        <p:spPr>
          <a:xfrm>
            <a:off x="457200" y="693608"/>
            <a:ext cx="5799170" cy="959301"/>
          </a:xfrm>
          <a:prstGeom prst="rect">
            <a:avLst/>
          </a:prstGeom>
        </p:spPr>
        <p:txBody>
          <a:bodyPr/>
          <a:lstStyle/>
          <a:p>
            <a:r>
              <a:rPr lang="en-US" b="1" dirty="0" smtClean="0">
                <a:solidFill>
                  <a:srgbClr val="FF9E1B"/>
                </a:solidFill>
                <a:latin typeface="Museo Sans 900" charset="0"/>
                <a:ea typeface="Museo Sans 900" charset="0"/>
                <a:cs typeface="Museo Sans 900" charset="0"/>
              </a:rPr>
              <a:t>Click to edit Master title style</a:t>
            </a:r>
            <a:endParaRPr lang="en-US" b="1" dirty="0">
              <a:solidFill>
                <a:srgbClr val="FF9E1B"/>
              </a:solidFill>
              <a:latin typeface="Museo Sans 900" charset="0"/>
              <a:ea typeface="Museo Sans 900" charset="0"/>
              <a:cs typeface="Museo Sans 900" charset="0"/>
            </a:endParaRPr>
          </a:p>
        </p:txBody>
      </p:sp>
      <p:sp>
        <p:nvSpPr>
          <p:cNvPr id="5" name="Content Placeholder 2"/>
          <p:cNvSpPr>
            <a:spLocks noGrp="1"/>
          </p:cNvSpPr>
          <p:nvPr>
            <p:ph idx="4294967295"/>
          </p:nvPr>
        </p:nvSpPr>
        <p:spPr>
          <a:xfrm>
            <a:off x="0" y="1200151"/>
            <a:ext cx="7105616" cy="3943350"/>
          </a:xfrm>
          <a:prstGeom prst="rect">
            <a:avLst/>
          </a:prstGeom>
        </p:spPr>
        <p:txBody>
          <a:bodyPr anchor="t"/>
          <a:lstStyle/>
          <a:p>
            <a:pPr marL="514350" lvl="0" indent="-514350">
              <a:buClr>
                <a:srgbClr val="FF9E1B"/>
              </a:buClr>
              <a:buFont typeface="+mj-lt"/>
              <a:buAutoNum type="arabicPeriod"/>
            </a:pPr>
            <a:r>
              <a:rPr lang="en-US" smtClean="0"/>
              <a:t>Click to edit Master text styles</a:t>
            </a:r>
          </a:p>
          <a:p>
            <a:pPr marL="514350" lvl="1" indent="-514350">
              <a:buClr>
                <a:srgbClr val="FF9E1B"/>
              </a:buClr>
              <a:buFont typeface="+mj-lt"/>
              <a:buAutoNum type="arabicPeriod"/>
            </a:pPr>
            <a:r>
              <a:rPr lang="en-US" smtClean="0"/>
              <a:t>Second level</a:t>
            </a:r>
          </a:p>
          <a:p>
            <a:pPr marL="514350" lvl="2" indent="-514350">
              <a:buClr>
                <a:srgbClr val="FF9E1B"/>
              </a:buClr>
              <a:buFont typeface="+mj-lt"/>
              <a:buAutoNum type="arabicPeriod"/>
            </a:pPr>
            <a:r>
              <a:rPr lang="en-US" smtClean="0"/>
              <a:t>Third level</a:t>
            </a:r>
          </a:p>
          <a:p>
            <a:pPr marL="514350" lvl="3" indent="-514350">
              <a:buClr>
                <a:srgbClr val="FF9E1B"/>
              </a:buClr>
              <a:buFont typeface="+mj-lt"/>
              <a:buAutoNum type="arabicPeriod"/>
            </a:pPr>
            <a:r>
              <a:rPr lang="en-US" smtClean="0"/>
              <a:t>Fourth level</a:t>
            </a:r>
          </a:p>
          <a:p>
            <a:pPr marL="514350" lvl="4" indent="-514350">
              <a:buClr>
                <a:srgbClr val="FF9E1B"/>
              </a:buClr>
              <a:buFont typeface="+mj-lt"/>
              <a:buAutoNum type="arabicPeriod"/>
            </a:pPr>
            <a:r>
              <a:rPr lang="en-US" smtClean="0"/>
              <a:t>Fifth level</a:t>
            </a:r>
            <a:endParaRPr lang="en-US" sz="2000" dirty="0">
              <a:solidFill>
                <a:srgbClr val="776E64"/>
              </a:solidFill>
              <a:latin typeface="Museo Sans 300"/>
              <a:cs typeface="Museo Sans 300"/>
            </a:endParaRP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05616" y="4374337"/>
            <a:ext cx="1793630" cy="550800"/>
          </a:xfrm>
          <a:prstGeom prst="rect">
            <a:avLst/>
          </a:prstGeom>
        </p:spPr>
      </p:pic>
    </p:spTree>
    <p:extLst>
      <p:ext uri="{BB962C8B-B14F-4D97-AF65-F5344CB8AC3E}">
        <p14:creationId xmlns:p14="http://schemas.microsoft.com/office/powerpoint/2010/main" val="322038221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blipFill dpi="0" rotWithShape="1">
          <a:blip r:embed="rId2">
            <a:lum/>
          </a:blip>
          <a:srcRect/>
          <a:stretch>
            <a:fillRect t="-12000" b="15000"/>
          </a:stretch>
        </a:blipFill>
        <a:effectLst/>
      </p:bgPr>
    </p:bg>
    <p:spTree>
      <p:nvGrpSpPr>
        <p:cNvPr id="1" name=""/>
        <p:cNvGrpSpPr/>
        <p:nvPr/>
      </p:nvGrpSpPr>
      <p:grpSpPr>
        <a:xfrm>
          <a:off x="0" y="0"/>
          <a:ext cx="0" cy="0"/>
          <a:chOff x="0" y="0"/>
          <a:chExt cx="0" cy="0"/>
        </a:xfrm>
      </p:grpSpPr>
      <p:sp>
        <p:nvSpPr>
          <p:cNvPr id="4" name="Title 1"/>
          <p:cNvSpPr>
            <a:spLocks noGrp="1"/>
          </p:cNvSpPr>
          <p:nvPr>
            <p:ph type="title" idx="4294967295"/>
          </p:nvPr>
        </p:nvSpPr>
        <p:spPr>
          <a:xfrm>
            <a:off x="457200" y="1740088"/>
            <a:ext cx="8046720" cy="2030282"/>
          </a:xfrm>
          <a:prstGeom prst="rect">
            <a:avLst/>
          </a:prstGeom>
        </p:spPr>
        <p:txBody>
          <a:bodyPr/>
          <a:lstStyle/>
          <a:p>
            <a:r>
              <a:rPr lang="en-US" sz="5400" cap="all" dirty="0" smtClean="0">
                <a:solidFill>
                  <a:schemeClr val="bg1"/>
                </a:solidFill>
                <a:latin typeface="Museo Sans 900"/>
              </a:rPr>
              <a:t>Click to edit Master title style</a:t>
            </a:r>
            <a:endParaRPr lang="en-US" sz="5400" cap="all" dirty="0">
              <a:solidFill>
                <a:schemeClr val="bg1"/>
              </a:solidFill>
              <a:latin typeface="Museo Sans 900"/>
            </a:endParaRPr>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05616" y="4374337"/>
            <a:ext cx="1793630" cy="550800"/>
          </a:xfrm>
          <a:prstGeom prst="rect">
            <a:avLst/>
          </a:prstGeom>
        </p:spPr>
      </p:pic>
    </p:spTree>
    <p:extLst>
      <p:ext uri="{BB962C8B-B14F-4D97-AF65-F5344CB8AC3E}">
        <p14:creationId xmlns:p14="http://schemas.microsoft.com/office/powerpoint/2010/main" val="172835148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header w/sub line">
    <p:bg>
      <p:bgPr>
        <a:blipFill dpi="0" rotWithShape="1">
          <a:blip r:embed="rId2">
            <a:lum/>
          </a:blip>
          <a:srcRect/>
          <a:stretch>
            <a:fillRect t="-12000" b="15000"/>
          </a:stretch>
        </a:blipFill>
        <a:effectLst/>
      </p:bgPr>
    </p:bg>
    <p:spTree>
      <p:nvGrpSpPr>
        <p:cNvPr id="1" name=""/>
        <p:cNvGrpSpPr/>
        <p:nvPr/>
      </p:nvGrpSpPr>
      <p:grpSpPr>
        <a:xfrm>
          <a:off x="0" y="0"/>
          <a:ext cx="0" cy="0"/>
          <a:chOff x="0" y="0"/>
          <a:chExt cx="0" cy="0"/>
        </a:xfrm>
      </p:grpSpPr>
      <p:sp>
        <p:nvSpPr>
          <p:cNvPr id="6" name="TextBox 5"/>
          <p:cNvSpPr txBox="1"/>
          <p:nvPr userDrawn="1"/>
        </p:nvSpPr>
        <p:spPr>
          <a:xfrm>
            <a:off x="457200" y="2579078"/>
            <a:ext cx="8117839" cy="707886"/>
          </a:xfrm>
          <a:prstGeom prst="rect">
            <a:avLst/>
          </a:prstGeom>
          <a:noFill/>
        </p:spPr>
        <p:txBody>
          <a:bodyPr wrap="square" rtlCol="0">
            <a:spAutoFit/>
          </a:bodyPr>
          <a:lstStyle/>
          <a:p>
            <a:r>
              <a:rPr lang="en-US" sz="4000" dirty="0" smtClean="0">
                <a:solidFill>
                  <a:schemeClr val="bg1"/>
                </a:solidFill>
                <a:latin typeface="Museo Sans 300"/>
                <a:cs typeface="Museo Sans 300"/>
              </a:rPr>
              <a:t>2nd line of text goes here</a:t>
            </a:r>
            <a:endParaRPr lang="en-US" sz="4000" dirty="0">
              <a:solidFill>
                <a:schemeClr val="bg1"/>
              </a:solidFill>
              <a:latin typeface="Museo Sans 300"/>
              <a:cs typeface="Museo Sans 300"/>
            </a:endParaRPr>
          </a:p>
        </p:txBody>
      </p:sp>
      <p:sp>
        <p:nvSpPr>
          <p:cNvPr id="7" name="Title 1"/>
          <p:cNvSpPr txBox="1">
            <a:spLocks/>
          </p:cNvSpPr>
          <p:nvPr userDrawn="1"/>
        </p:nvSpPr>
        <p:spPr>
          <a:xfrm>
            <a:off x="457200" y="1729928"/>
            <a:ext cx="6634480" cy="825775"/>
          </a:xfrm>
          <a:prstGeom prst="rect">
            <a:avLst/>
          </a:prstGeom>
        </p:spPr>
        <p:txBody>
          <a:bodyPr/>
          <a:lstStyle>
            <a:lvl1pPr algn="l" defTabSz="457200" rtl="0" eaLnBrk="1" latinLnBrk="0" hangingPunct="1">
              <a:spcBef>
                <a:spcPct val="0"/>
              </a:spcBef>
              <a:buNone/>
              <a:defRPr sz="4400" b="0" i="0" kern="0" spc="0" baseline="0">
                <a:solidFill>
                  <a:srgbClr val="FF9E1B"/>
                </a:solidFill>
                <a:latin typeface="Museo Sans 900"/>
                <a:ea typeface="+mj-ea"/>
                <a:cs typeface="Museo Sans 700"/>
              </a:defRPr>
            </a:lvl1pPr>
          </a:lstStyle>
          <a:p>
            <a:r>
              <a:rPr lang="en-US" sz="5400" cap="all" dirty="0" smtClean="0">
                <a:solidFill>
                  <a:schemeClr val="bg1"/>
                </a:solidFill>
              </a:rPr>
              <a:t>HEADERLINE TEXT</a:t>
            </a:r>
            <a:endParaRPr lang="en-US" sz="5400" cap="all" dirty="0">
              <a:solidFill>
                <a:schemeClr val="bg1"/>
              </a:solidFill>
            </a:endParaRP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05616" y="4374337"/>
            <a:ext cx="1793630" cy="550800"/>
          </a:xfrm>
          <a:prstGeom prst="rect">
            <a:avLst/>
          </a:prstGeom>
        </p:spPr>
      </p:pic>
    </p:spTree>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Alt Section header">
    <p:bg>
      <p:bgPr>
        <a:solidFill>
          <a:srgbClr val="FF9E1B"/>
        </a:solidFill>
        <a:effectLst/>
      </p:bgPr>
    </p:bg>
    <p:spTree>
      <p:nvGrpSpPr>
        <p:cNvPr id="1" name=""/>
        <p:cNvGrpSpPr/>
        <p:nvPr/>
      </p:nvGrpSpPr>
      <p:grpSpPr>
        <a:xfrm>
          <a:off x="0" y="0"/>
          <a:ext cx="0" cy="0"/>
          <a:chOff x="0" y="0"/>
          <a:chExt cx="0" cy="0"/>
        </a:xfrm>
      </p:grpSpPr>
      <p:sp>
        <p:nvSpPr>
          <p:cNvPr id="11" name="Text Placeholder 2"/>
          <p:cNvSpPr txBox="1">
            <a:spLocks/>
          </p:cNvSpPr>
          <p:nvPr userDrawn="1"/>
        </p:nvSpPr>
        <p:spPr>
          <a:xfrm>
            <a:off x="514223" y="1153605"/>
            <a:ext cx="8131937" cy="3225355"/>
          </a:xfrm>
          <a:prstGeom prst="rect">
            <a:avLst/>
          </a:prstGeom>
        </p:spPr>
        <p:txBody>
          <a:bodyPr vert="horz"/>
          <a:lstStyle>
            <a:lvl1pPr marL="0" indent="0" algn="l" defTabSz="457200" rtl="0" eaLnBrk="1" latinLnBrk="0" hangingPunct="1">
              <a:spcBef>
                <a:spcPct val="20000"/>
              </a:spcBef>
              <a:buFont typeface="Arial"/>
              <a:buNone/>
              <a:defRPr sz="2400" b="0" i="0" kern="1200">
                <a:solidFill>
                  <a:schemeClr val="tx1">
                    <a:lumMod val="50000"/>
                    <a:lumOff val="50000"/>
                  </a:schemeClr>
                </a:solidFill>
                <a:latin typeface="Museo Sans 300"/>
                <a:ea typeface="+mn-ea"/>
                <a:cs typeface="Museo Sans 300"/>
              </a:defRPr>
            </a:lvl1pPr>
            <a:lvl2pPr marL="457200" indent="0" algn="l" defTabSz="457200" rtl="0" eaLnBrk="1" latinLnBrk="0" hangingPunct="1">
              <a:spcBef>
                <a:spcPct val="20000"/>
              </a:spcBef>
              <a:buFont typeface="Arial"/>
              <a:buNone/>
              <a:defRPr sz="2400" kern="1200">
                <a:solidFill>
                  <a:schemeClr val="tx1"/>
                </a:solidFill>
                <a:latin typeface="Adagio_Sans"/>
                <a:ea typeface="+mn-ea"/>
                <a:cs typeface="Adagio_Sans"/>
              </a:defRPr>
            </a:lvl2pPr>
            <a:lvl3pPr marL="914400" indent="0" algn="l" defTabSz="457200" rtl="0" eaLnBrk="1" latinLnBrk="0" hangingPunct="1">
              <a:spcBef>
                <a:spcPct val="20000"/>
              </a:spcBef>
              <a:buFont typeface="Arial"/>
              <a:buNone/>
              <a:defRPr sz="2400" kern="1200">
                <a:solidFill>
                  <a:schemeClr val="tx1"/>
                </a:solidFill>
                <a:latin typeface="Adagio_Sans"/>
                <a:ea typeface="+mn-ea"/>
                <a:cs typeface="Adagio_Sans"/>
              </a:defRPr>
            </a:lvl3pPr>
            <a:lvl4pPr marL="1371600" indent="0" algn="l" defTabSz="457200" rtl="0" eaLnBrk="1" latinLnBrk="0" hangingPunct="1">
              <a:spcBef>
                <a:spcPct val="20000"/>
              </a:spcBef>
              <a:buFont typeface="Arial"/>
              <a:buNone/>
              <a:defRPr sz="2400" kern="1200">
                <a:solidFill>
                  <a:schemeClr val="tx1"/>
                </a:solidFill>
                <a:latin typeface="Adagio_Sans"/>
                <a:ea typeface="+mn-ea"/>
                <a:cs typeface="Adagio_Sans"/>
              </a:defRPr>
            </a:lvl4pPr>
            <a:lvl5pPr marL="1828800" indent="0" algn="l" defTabSz="457200" rtl="0" eaLnBrk="1" latinLnBrk="0" hangingPunct="1">
              <a:spcBef>
                <a:spcPct val="20000"/>
              </a:spcBef>
              <a:buFont typeface="Arial"/>
              <a:buNone/>
              <a:defRPr sz="2400" kern="1200">
                <a:solidFill>
                  <a:schemeClr val="tx1"/>
                </a:solidFill>
                <a:latin typeface="Adagio_Sans"/>
                <a:ea typeface="+mn-ea"/>
                <a:cs typeface="Adagio_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4000" dirty="0" smtClean="0">
                <a:solidFill>
                  <a:srgbClr val="FFFFFF">
                    <a:alpha val="0"/>
                  </a:srgbClr>
                </a:solidFill>
                <a:latin typeface="Museo Sans 900"/>
                <a:cs typeface="Museo Sans 700"/>
              </a:rPr>
              <a:t>UPPERCASE HEADER HERE FOR</a:t>
            </a:r>
          </a:p>
          <a:p>
            <a:r>
              <a:rPr lang="en-US" sz="4000" dirty="0" smtClean="0">
                <a:solidFill>
                  <a:srgbClr val="FFFFFF">
                    <a:alpha val="0"/>
                  </a:srgbClr>
                </a:solidFill>
                <a:latin typeface="Museo Sans 900"/>
                <a:cs typeface="Museo Sans 700"/>
              </a:rPr>
              <a:t>SOMETHING</a:t>
            </a:r>
            <a:endParaRPr lang="en-US" sz="1400" dirty="0">
              <a:solidFill>
                <a:srgbClr val="FFFFFF">
                  <a:alpha val="0"/>
                </a:srgbClr>
              </a:solidFill>
              <a:latin typeface="Museo Sans 900"/>
              <a:cs typeface="Museo Sans 700"/>
            </a:endParaRP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24962" y="4303091"/>
            <a:ext cx="1978383" cy="693291"/>
          </a:xfrm>
          <a:prstGeom prst="rect">
            <a:avLst/>
          </a:prstGeom>
        </p:spPr>
      </p:pic>
    </p:spTree>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and bullets">
    <p:bg>
      <p:bgPr>
        <a:solidFill>
          <a:schemeClr val="bg1"/>
        </a:solidFill>
        <a:effectLst/>
      </p:bgPr>
    </p:bg>
    <p:spTree>
      <p:nvGrpSpPr>
        <p:cNvPr id="1" name=""/>
        <p:cNvGrpSpPr/>
        <p:nvPr/>
      </p:nvGrpSpPr>
      <p:grpSpPr>
        <a:xfrm>
          <a:off x="0" y="0"/>
          <a:ext cx="0" cy="0"/>
          <a:chOff x="0" y="0"/>
          <a:chExt cx="0" cy="0"/>
        </a:xfrm>
      </p:grpSpPr>
      <p:sp>
        <p:nvSpPr>
          <p:cNvPr id="10" name="Title 1"/>
          <p:cNvSpPr txBox="1">
            <a:spLocks/>
          </p:cNvSpPr>
          <p:nvPr userDrawn="1"/>
        </p:nvSpPr>
        <p:spPr>
          <a:xfrm>
            <a:off x="457198" y="731706"/>
            <a:ext cx="8318501" cy="1465835"/>
          </a:xfrm>
          <a:prstGeom prst="rect">
            <a:avLst/>
          </a:prstGeom>
        </p:spPr>
        <p:txBody>
          <a:bodyPr/>
          <a:lstStyle>
            <a:lvl1pPr algn="l" defTabSz="457200" rtl="0" eaLnBrk="1" latinLnBrk="0" hangingPunct="1">
              <a:spcBef>
                <a:spcPct val="0"/>
              </a:spcBef>
              <a:buNone/>
              <a:defRPr sz="4400" b="0" i="0" kern="1200">
                <a:solidFill>
                  <a:srgbClr val="36313C"/>
                </a:solidFill>
                <a:latin typeface="Adagio_Sans_Script Black"/>
                <a:ea typeface="+mj-ea"/>
                <a:cs typeface="Adagio_Sans_Script Black"/>
              </a:defRPr>
            </a:lvl1pPr>
          </a:lstStyle>
          <a:p>
            <a:pPr>
              <a:lnSpc>
                <a:spcPts val="4800"/>
              </a:lnSpc>
            </a:pPr>
            <a:r>
              <a:rPr lang="en-US" b="1" smtClean="0">
                <a:solidFill>
                  <a:srgbClr val="FF9E1B"/>
                </a:solidFill>
                <a:latin typeface="Museo Sans 900" charset="0"/>
                <a:ea typeface="Museo Sans 900" charset="0"/>
                <a:cs typeface="Museo Sans 900" charset="0"/>
              </a:rPr>
              <a:t>Big title or header goes here for up to two lines of text</a:t>
            </a:r>
            <a:endParaRPr lang="en-US" b="1" dirty="0">
              <a:solidFill>
                <a:srgbClr val="FF9E1B"/>
              </a:solidFill>
              <a:latin typeface="Museo Sans 900" charset="0"/>
              <a:ea typeface="Museo Sans 900" charset="0"/>
              <a:cs typeface="Museo Sans 900" charset="0"/>
            </a:endParaRPr>
          </a:p>
        </p:txBody>
      </p:sp>
      <p:sp>
        <p:nvSpPr>
          <p:cNvPr id="11" name="Content Placeholder 2"/>
          <p:cNvSpPr txBox="1">
            <a:spLocks/>
          </p:cNvSpPr>
          <p:nvPr userDrawn="1"/>
        </p:nvSpPr>
        <p:spPr>
          <a:xfrm>
            <a:off x="-17963" y="2120039"/>
            <a:ext cx="8964707" cy="3023462"/>
          </a:xfrm>
          <a:prstGeom prst="rect">
            <a:avLst/>
          </a:prstGeom>
        </p:spPr>
        <p:txBody>
          <a:bodyPr anchor="t"/>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fontAlgn="base">
              <a:spcBef>
                <a:spcPts val="600"/>
              </a:spcBef>
              <a:buClr>
                <a:srgbClr val="FF9E1B"/>
              </a:buClr>
              <a:buSzPct val="120000"/>
              <a:buFont typeface="Arial"/>
              <a:buChar char="•"/>
            </a:pPr>
            <a:r>
              <a:rPr lang="en-US" sz="2000" dirty="0" smtClean="0">
                <a:solidFill>
                  <a:srgbClr val="776E64"/>
                </a:solidFill>
                <a:latin typeface="Museo Sans 300"/>
                <a:cs typeface="Museo Sans 300"/>
              </a:rPr>
              <a:t>These are brief text bullets- try to keep them to one line each</a:t>
            </a:r>
          </a:p>
          <a:p>
            <a:pPr lvl="1" fontAlgn="base">
              <a:spcBef>
                <a:spcPts val="600"/>
              </a:spcBef>
              <a:buClr>
                <a:srgbClr val="FF9E1B"/>
              </a:buClr>
              <a:buSzPct val="120000"/>
              <a:buFont typeface="Arial"/>
              <a:buChar char="•"/>
            </a:pPr>
            <a:r>
              <a:rPr lang="en-US" sz="2000" dirty="0">
                <a:solidFill>
                  <a:srgbClr val="776E64"/>
                </a:solidFill>
                <a:latin typeface="Museo Sans 300"/>
                <a:cs typeface="Museo Sans 300"/>
              </a:rPr>
              <a:t>These are brief text bullets- try to keep them to one line each</a:t>
            </a:r>
          </a:p>
          <a:p>
            <a:pPr lvl="1" fontAlgn="base">
              <a:spcBef>
                <a:spcPts val="600"/>
              </a:spcBef>
              <a:buClr>
                <a:srgbClr val="FF9E1B"/>
              </a:buClr>
              <a:buSzPct val="120000"/>
              <a:buFont typeface="Arial"/>
              <a:buChar char="•"/>
            </a:pPr>
            <a:r>
              <a:rPr lang="en-US" sz="2000" dirty="0">
                <a:solidFill>
                  <a:srgbClr val="776E64"/>
                </a:solidFill>
                <a:latin typeface="Museo Sans 300"/>
                <a:cs typeface="Museo Sans 300"/>
              </a:rPr>
              <a:t>These are brief text bullets- try to keep them to one line each</a:t>
            </a:r>
          </a:p>
          <a:p>
            <a:pPr lvl="1" fontAlgn="base">
              <a:spcBef>
                <a:spcPts val="600"/>
              </a:spcBef>
              <a:buClr>
                <a:srgbClr val="FF9E1B"/>
              </a:buClr>
              <a:buSzPct val="120000"/>
              <a:buFont typeface="Arial"/>
              <a:buChar char="•"/>
            </a:pPr>
            <a:r>
              <a:rPr lang="en-US" sz="2000" dirty="0">
                <a:solidFill>
                  <a:srgbClr val="776E64"/>
                </a:solidFill>
                <a:latin typeface="Museo Sans 300"/>
                <a:cs typeface="Museo Sans 300"/>
              </a:rPr>
              <a:t>These are brief text bullets- try to keep them to one line </a:t>
            </a:r>
            <a:r>
              <a:rPr lang="en-US" sz="2000" dirty="0" smtClean="0">
                <a:solidFill>
                  <a:srgbClr val="776E64"/>
                </a:solidFill>
                <a:latin typeface="Museo Sans 300"/>
                <a:cs typeface="Museo Sans 300"/>
              </a:rPr>
              <a:t>each</a:t>
            </a:r>
            <a:endParaRPr lang="en-US" sz="2000" dirty="0">
              <a:solidFill>
                <a:srgbClr val="776E64"/>
              </a:solidFill>
              <a:latin typeface="Museo Sans 300"/>
              <a:cs typeface="Museo Sans 300"/>
            </a:endParaRPr>
          </a:p>
        </p:txBody>
      </p:sp>
      <p:sp>
        <p:nvSpPr>
          <p:cNvPr id="12" name="Text Placeholder 9"/>
          <p:cNvSpPr txBox="1">
            <a:spLocks/>
          </p:cNvSpPr>
          <p:nvPr userDrawn="1"/>
        </p:nvSpPr>
        <p:spPr>
          <a:xfrm>
            <a:off x="463423" y="439118"/>
            <a:ext cx="5388550" cy="396726"/>
          </a:xfrm>
          <a:prstGeom prst="rect">
            <a:avLst/>
          </a:prstGeom>
        </p:spPr>
        <p:txBody>
          <a:bodyPr vert="horz"/>
          <a:lstStyle>
            <a:lvl1pPr marL="0" indent="0" algn="l" defTabSz="457200" rtl="0" eaLnBrk="1" latinLnBrk="0" hangingPunct="1">
              <a:spcBef>
                <a:spcPct val="20000"/>
              </a:spcBef>
              <a:buFont typeface="Arial"/>
              <a:buNone/>
              <a:defRPr sz="1600" b="0" i="0" kern="1200" spc="100">
                <a:solidFill>
                  <a:schemeClr val="accent6"/>
                </a:solidFill>
                <a:latin typeface="Adagio_Sans_Script Black"/>
                <a:ea typeface="+mn-ea"/>
                <a:cs typeface="Adagio_Sans_Script Black"/>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solidFill>
                  <a:srgbClr val="AFA9A0"/>
                </a:solidFill>
                <a:latin typeface="Museo Sans 900"/>
                <a:cs typeface="Museo Sans 900"/>
              </a:rPr>
              <a:t>CHAPTER OR SECTION NAME GOES HERE</a:t>
            </a:r>
            <a:endParaRPr lang="en-US" dirty="0">
              <a:solidFill>
                <a:srgbClr val="AFA9A0"/>
              </a:solidFill>
              <a:latin typeface="Museo Sans 900"/>
              <a:cs typeface="Museo Sans 900"/>
            </a:endParaRP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05616" y="4374337"/>
            <a:ext cx="1793630" cy="550800"/>
          </a:xfrm>
          <a:prstGeom prst="rect">
            <a:avLst/>
          </a:prstGeom>
        </p:spPr>
      </p:pic>
    </p:spTree>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and numbered bullets">
    <p:bg>
      <p:bgPr>
        <a:solidFill>
          <a:schemeClr val="bg1"/>
        </a:solidFill>
        <a:effectLst/>
      </p:bgPr>
    </p:bg>
    <p:spTree>
      <p:nvGrpSpPr>
        <p:cNvPr id="1" name=""/>
        <p:cNvGrpSpPr/>
        <p:nvPr/>
      </p:nvGrpSpPr>
      <p:grpSpPr>
        <a:xfrm>
          <a:off x="0" y="0"/>
          <a:ext cx="0" cy="0"/>
          <a:chOff x="0" y="0"/>
          <a:chExt cx="0" cy="0"/>
        </a:xfrm>
      </p:grpSpPr>
      <p:sp>
        <p:nvSpPr>
          <p:cNvPr id="8" name="Title 1"/>
          <p:cNvSpPr txBox="1">
            <a:spLocks/>
          </p:cNvSpPr>
          <p:nvPr userDrawn="1"/>
        </p:nvSpPr>
        <p:spPr>
          <a:xfrm>
            <a:off x="457200" y="693608"/>
            <a:ext cx="7848600" cy="1579692"/>
          </a:xfrm>
          <a:prstGeom prst="rect">
            <a:avLst/>
          </a:prstGeom>
        </p:spPr>
        <p:txBody>
          <a:bodyPr/>
          <a:lstStyle>
            <a:lvl1pPr algn="l" defTabSz="457200" rtl="0" eaLnBrk="1" latinLnBrk="0" hangingPunct="1">
              <a:spcBef>
                <a:spcPct val="0"/>
              </a:spcBef>
              <a:buNone/>
              <a:defRPr sz="4400" b="0" i="0" kern="1200">
                <a:solidFill>
                  <a:srgbClr val="36313C"/>
                </a:solidFill>
                <a:latin typeface="Adagio_Sans_Script Black"/>
                <a:ea typeface="+mj-ea"/>
                <a:cs typeface="Adagio_Sans_Script Black"/>
              </a:defRPr>
            </a:lvl1pPr>
          </a:lstStyle>
          <a:p>
            <a:pPr>
              <a:lnSpc>
                <a:spcPts val="4800"/>
              </a:lnSpc>
            </a:pPr>
            <a:r>
              <a:rPr lang="en-US" b="1" smtClean="0">
                <a:solidFill>
                  <a:srgbClr val="FF9E1B"/>
                </a:solidFill>
                <a:latin typeface="Museo Sans 900" charset="0"/>
                <a:ea typeface="Museo Sans 900" charset="0"/>
                <a:cs typeface="Museo Sans 900" charset="0"/>
              </a:rPr>
              <a:t>Page headline on</a:t>
            </a:r>
            <a:br>
              <a:rPr lang="en-US" b="1" smtClean="0">
                <a:solidFill>
                  <a:srgbClr val="FF9E1B"/>
                </a:solidFill>
                <a:latin typeface="Museo Sans 900" charset="0"/>
                <a:ea typeface="Museo Sans 900" charset="0"/>
                <a:cs typeface="Museo Sans 900" charset="0"/>
              </a:rPr>
            </a:br>
            <a:r>
              <a:rPr lang="en-US" b="1" smtClean="0">
                <a:solidFill>
                  <a:srgbClr val="FF9E1B"/>
                </a:solidFill>
                <a:latin typeface="Museo Sans 900" charset="0"/>
                <a:ea typeface="Museo Sans 900" charset="0"/>
                <a:cs typeface="Museo Sans 900" charset="0"/>
              </a:rPr>
              <a:t>two lines</a:t>
            </a:r>
            <a:endParaRPr lang="en-US" b="1" dirty="0">
              <a:solidFill>
                <a:srgbClr val="FF9E1B"/>
              </a:solidFill>
              <a:latin typeface="Museo Sans 900" charset="0"/>
              <a:ea typeface="Museo Sans 900" charset="0"/>
              <a:cs typeface="Museo Sans 900" charset="0"/>
            </a:endParaRPr>
          </a:p>
        </p:txBody>
      </p:sp>
      <p:sp>
        <p:nvSpPr>
          <p:cNvPr id="9" name="Content Placeholder 2"/>
          <p:cNvSpPr txBox="1">
            <a:spLocks/>
          </p:cNvSpPr>
          <p:nvPr userDrawn="1"/>
        </p:nvSpPr>
        <p:spPr>
          <a:xfrm>
            <a:off x="0" y="1784351"/>
            <a:ext cx="8747760" cy="3359149"/>
          </a:xfrm>
          <a:prstGeom prst="rect">
            <a:avLst/>
          </a:prstGeom>
        </p:spPr>
        <p:txBody>
          <a:bodyPr anchor="t"/>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marR="0" lvl="0" indent="-457200" algn="l" defTabSz="457200" rtl="0" eaLnBrk="1" fontAlgn="auto" latinLnBrk="0" hangingPunct="1">
              <a:lnSpc>
                <a:spcPct val="100000"/>
              </a:lnSpc>
              <a:spcBef>
                <a:spcPct val="20000"/>
              </a:spcBef>
              <a:spcAft>
                <a:spcPts val="0"/>
              </a:spcAft>
              <a:buClr>
                <a:srgbClr val="FF9E1B"/>
              </a:buClr>
              <a:buSzTx/>
              <a:buFont typeface="+mj-lt"/>
              <a:buAutoNum type="arabicPeriod"/>
              <a:tabLst/>
              <a:defRPr/>
            </a:pPr>
            <a:endParaRPr kumimoji="0" lang="en-US" sz="2400" b="1" i="0" u="none" strike="noStrike" kern="1200" cap="none" spc="0" normalizeH="0" baseline="0" noProof="0" dirty="0" smtClean="0">
              <a:ln>
                <a:noFill/>
              </a:ln>
              <a:solidFill>
                <a:srgbClr val="776E64"/>
              </a:solidFill>
              <a:effectLst/>
              <a:uLnTx/>
              <a:uFillTx/>
              <a:latin typeface="Calibri"/>
              <a:ea typeface=""/>
              <a:cs typeface=""/>
            </a:endParaRPr>
          </a:p>
          <a:p>
            <a:pPr marL="969264" marR="0" lvl="1" indent="-514350" algn="l" defTabSz="457200" rtl="0" eaLnBrk="1" fontAlgn="base" latinLnBrk="0" hangingPunct="1">
              <a:lnSpc>
                <a:spcPct val="100000"/>
              </a:lnSpc>
              <a:spcBef>
                <a:spcPts val="900"/>
              </a:spcBef>
              <a:spcAft>
                <a:spcPts val="0"/>
              </a:spcAft>
              <a:buClr>
                <a:srgbClr val="FF9E1B"/>
              </a:buClr>
              <a:buSzPct val="100000"/>
              <a:buFont typeface="+mj-lt"/>
              <a:buAutoNum type="arabicPeriod"/>
              <a:tabLst/>
              <a:defRPr/>
            </a:pPr>
            <a:r>
              <a:rPr kumimoji="0" lang="en-US" sz="1800" b="0" i="0" u="none" strike="noStrike" kern="1200" cap="none" spc="0" normalizeH="0" baseline="0" noProof="0" dirty="0" smtClean="0">
                <a:ln>
                  <a:noFill/>
                </a:ln>
                <a:solidFill>
                  <a:srgbClr val="776E64"/>
                </a:solidFill>
                <a:effectLst/>
                <a:uLnTx/>
                <a:uFillTx/>
                <a:latin typeface="Museo Sans 700"/>
                <a:ea typeface=""/>
                <a:cs typeface="Museo Sans 700"/>
              </a:rPr>
              <a:t>Bolded featured words (optional). </a:t>
            </a:r>
            <a:r>
              <a:rPr kumimoji="0" lang="en-US" sz="1800" b="0" i="0" u="none" strike="noStrike" kern="1200" cap="none" spc="0" normalizeH="0" baseline="0" noProof="0" dirty="0" smtClean="0">
                <a:ln>
                  <a:noFill/>
                </a:ln>
                <a:solidFill>
                  <a:srgbClr val="776E64"/>
                </a:solidFill>
                <a:effectLst/>
                <a:uLnTx/>
                <a:uFillTx/>
                <a:latin typeface="Museo Sans 300"/>
                <a:ea typeface=""/>
                <a:cs typeface="Museo Sans 300"/>
              </a:rPr>
              <a:t>Body text goes here. Use </a:t>
            </a:r>
            <a:r>
              <a:rPr kumimoji="0" lang="en-US" sz="1800" b="0" i="0" u="none" strike="noStrike" kern="1200" cap="none" spc="0" normalizeH="0" baseline="0" noProof="0" dirty="0" err="1" smtClean="0">
                <a:ln>
                  <a:noFill/>
                </a:ln>
                <a:solidFill>
                  <a:srgbClr val="776E64"/>
                </a:solidFill>
                <a:effectLst/>
                <a:uLnTx/>
                <a:uFillTx/>
                <a:latin typeface="Museo Sans 300"/>
                <a:ea typeface=""/>
                <a:cs typeface="Museo Sans 300"/>
              </a:rPr>
              <a:t>Museo</a:t>
            </a:r>
            <a:r>
              <a:rPr kumimoji="0" lang="en-US" sz="1800" b="0" i="0" u="none" strike="noStrike" kern="1200" cap="none" spc="0" normalizeH="0" baseline="0" noProof="0" dirty="0" smtClean="0">
                <a:ln>
                  <a:noFill/>
                </a:ln>
                <a:solidFill>
                  <a:srgbClr val="776E64"/>
                </a:solidFill>
                <a:effectLst/>
                <a:uLnTx/>
                <a:uFillTx/>
                <a:latin typeface="Museo Sans 300"/>
                <a:ea typeface=""/>
                <a:cs typeface="Museo Sans 300"/>
              </a:rPr>
              <a:t> Sans if possible, but for documents going outside the organization, use Arial as the substitute font for </a:t>
            </a:r>
            <a:r>
              <a:rPr kumimoji="0" lang="en-US" sz="1800" b="0" i="0" u="none" strike="noStrike" kern="1200" cap="none" spc="0" normalizeH="0" baseline="0" noProof="0" dirty="0" err="1" smtClean="0">
                <a:ln>
                  <a:noFill/>
                </a:ln>
                <a:solidFill>
                  <a:srgbClr val="776E64"/>
                </a:solidFill>
                <a:effectLst/>
                <a:uLnTx/>
                <a:uFillTx/>
                <a:latin typeface="Museo Sans 300"/>
                <a:ea typeface=""/>
                <a:cs typeface="Museo Sans 300"/>
              </a:rPr>
              <a:t>ppt</a:t>
            </a:r>
            <a:r>
              <a:rPr kumimoji="0" lang="en-US" sz="1800" b="0" i="0" u="none" strike="noStrike" kern="1200" cap="none" spc="0" normalizeH="0" baseline="0" noProof="0" dirty="0" smtClean="0">
                <a:ln>
                  <a:noFill/>
                </a:ln>
                <a:solidFill>
                  <a:srgbClr val="776E64"/>
                </a:solidFill>
                <a:effectLst/>
                <a:uLnTx/>
                <a:uFillTx/>
                <a:latin typeface="Museo Sans 300"/>
                <a:ea typeface=""/>
                <a:cs typeface="Museo Sans 300"/>
              </a:rPr>
              <a:t> presentations.</a:t>
            </a:r>
          </a:p>
          <a:p>
            <a:pPr marL="969264" marR="0" lvl="1" indent="-514350" algn="l" defTabSz="457200" rtl="0" eaLnBrk="1" fontAlgn="base" latinLnBrk="0" hangingPunct="1">
              <a:lnSpc>
                <a:spcPct val="100000"/>
              </a:lnSpc>
              <a:spcBef>
                <a:spcPts val="900"/>
              </a:spcBef>
              <a:spcAft>
                <a:spcPts val="0"/>
              </a:spcAft>
              <a:buClr>
                <a:srgbClr val="FF9E1B"/>
              </a:buClr>
              <a:buSzPct val="100000"/>
              <a:buFont typeface="+mj-lt"/>
              <a:buAutoNum type="arabicPeriod"/>
              <a:tabLst/>
              <a:defRPr/>
            </a:pPr>
            <a:r>
              <a:rPr kumimoji="0" lang="en-US" sz="1800" b="0" i="0" u="none" strike="noStrike" kern="1200" cap="none" spc="0" normalizeH="0" baseline="0" noProof="0" dirty="0" smtClean="0">
                <a:ln>
                  <a:noFill/>
                </a:ln>
                <a:solidFill>
                  <a:srgbClr val="776E64"/>
                </a:solidFill>
                <a:effectLst/>
                <a:uLnTx/>
                <a:uFillTx/>
                <a:latin typeface="Museo Sans 700"/>
                <a:ea typeface=""/>
                <a:cs typeface="Museo Sans 700"/>
              </a:rPr>
              <a:t>Bolded featured words (optional). </a:t>
            </a:r>
            <a:r>
              <a:rPr kumimoji="0" lang="en-US" sz="1800" b="0" i="0" u="none" strike="noStrike" kern="1200" cap="none" spc="0" normalizeH="0" baseline="0" noProof="0" dirty="0" smtClean="0">
                <a:ln>
                  <a:noFill/>
                </a:ln>
                <a:solidFill>
                  <a:srgbClr val="776E64"/>
                </a:solidFill>
                <a:effectLst/>
                <a:uLnTx/>
                <a:uFillTx/>
                <a:latin typeface="Museo Sans 300"/>
                <a:ea typeface=""/>
                <a:cs typeface="Museo Sans 300"/>
              </a:rPr>
              <a:t>Body text goes here. Use Arial as the substitute font for </a:t>
            </a:r>
            <a:r>
              <a:rPr kumimoji="0" lang="en-US" sz="1800" b="0" i="0" u="none" strike="noStrike" kern="1200" cap="none" spc="0" normalizeH="0" baseline="0" noProof="0" dirty="0" err="1" smtClean="0">
                <a:ln>
                  <a:noFill/>
                </a:ln>
                <a:solidFill>
                  <a:srgbClr val="776E64"/>
                </a:solidFill>
                <a:effectLst/>
                <a:uLnTx/>
                <a:uFillTx/>
                <a:latin typeface="Museo Sans 300"/>
                <a:ea typeface=""/>
                <a:cs typeface="Museo Sans 300"/>
              </a:rPr>
              <a:t>ppt</a:t>
            </a:r>
            <a:r>
              <a:rPr kumimoji="0" lang="en-US" sz="1800" b="0" i="0" u="none" strike="noStrike" kern="1200" cap="none" spc="0" normalizeH="0" baseline="0" noProof="0" dirty="0" smtClean="0">
                <a:ln>
                  <a:noFill/>
                </a:ln>
                <a:solidFill>
                  <a:srgbClr val="776E64"/>
                </a:solidFill>
                <a:effectLst/>
                <a:uLnTx/>
                <a:uFillTx/>
                <a:latin typeface="Museo Sans 300"/>
                <a:ea typeface=""/>
                <a:cs typeface="Museo Sans 300"/>
              </a:rPr>
              <a:t> presentations.</a:t>
            </a:r>
          </a:p>
          <a:p>
            <a:pPr marL="969264" marR="0" lvl="1" indent="-514350" algn="l" defTabSz="457200" rtl="0" eaLnBrk="1" fontAlgn="base" latinLnBrk="0" hangingPunct="1">
              <a:lnSpc>
                <a:spcPct val="100000"/>
              </a:lnSpc>
              <a:spcBef>
                <a:spcPts val="900"/>
              </a:spcBef>
              <a:spcAft>
                <a:spcPts val="0"/>
              </a:spcAft>
              <a:buClr>
                <a:srgbClr val="FF9E1B"/>
              </a:buClr>
              <a:buSzPct val="100000"/>
              <a:buFont typeface="+mj-lt"/>
              <a:buAutoNum type="arabicPeriod"/>
              <a:tabLst/>
              <a:defRPr/>
            </a:pPr>
            <a:r>
              <a:rPr kumimoji="0" lang="en-US" sz="1800" b="0" i="0" u="none" strike="noStrike" kern="1200" cap="none" spc="0" normalizeH="0" baseline="0" noProof="0" dirty="0" smtClean="0">
                <a:ln>
                  <a:noFill/>
                </a:ln>
                <a:solidFill>
                  <a:srgbClr val="776E64"/>
                </a:solidFill>
                <a:effectLst/>
                <a:uLnTx/>
                <a:uFillTx/>
                <a:latin typeface="Museo Sans 700"/>
                <a:ea typeface=""/>
                <a:cs typeface="Museo Sans 700"/>
              </a:rPr>
              <a:t>Bolded featured words (optional). </a:t>
            </a:r>
            <a:r>
              <a:rPr kumimoji="0" lang="en-US" sz="1800" b="0" i="0" u="none" strike="noStrike" kern="1200" cap="none" spc="0" normalizeH="0" baseline="0" noProof="0" dirty="0" smtClean="0">
                <a:ln>
                  <a:noFill/>
                </a:ln>
                <a:solidFill>
                  <a:srgbClr val="776E64"/>
                </a:solidFill>
                <a:effectLst/>
                <a:uLnTx/>
                <a:uFillTx/>
                <a:latin typeface="Museo Sans 300"/>
                <a:ea typeface=""/>
                <a:cs typeface="Museo Sans 300"/>
              </a:rPr>
              <a:t>Body text goes here. Use Arial as the substitute font for </a:t>
            </a:r>
            <a:r>
              <a:rPr kumimoji="0" lang="en-US" sz="1800" b="0" i="0" u="none" strike="noStrike" kern="1200" cap="none" spc="0" normalizeH="0" baseline="0" noProof="0" dirty="0" err="1" smtClean="0">
                <a:ln>
                  <a:noFill/>
                </a:ln>
                <a:solidFill>
                  <a:srgbClr val="776E64"/>
                </a:solidFill>
                <a:effectLst/>
                <a:uLnTx/>
                <a:uFillTx/>
                <a:latin typeface="Museo Sans 300"/>
                <a:ea typeface=""/>
                <a:cs typeface="Museo Sans 300"/>
              </a:rPr>
              <a:t>ppt</a:t>
            </a:r>
            <a:r>
              <a:rPr kumimoji="0" lang="en-US" sz="1800" b="0" i="0" u="none" strike="noStrike" kern="1200" cap="none" spc="0" normalizeH="0" baseline="0" noProof="0" dirty="0" smtClean="0">
                <a:ln>
                  <a:noFill/>
                </a:ln>
                <a:solidFill>
                  <a:srgbClr val="776E64"/>
                </a:solidFill>
                <a:effectLst/>
                <a:uLnTx/>
                <a:uFillTx/>
                <a:latin typeface="Museo Sans 300"/>
                <a:ea typeface=""/>
                <a:cs typeface="Museo Sans 300"/>
              </a:rPr>
              <a:t> presentations.</a:t>
            </a:r>
            <a:endParaRPr kumimoji="0" lang="en-US" sz="1800" b="0" i="0" u="none" strike="noStrike" kern="1200" cap="none" spc="0" normalizeH="0" baseline="0" noProof="0" dirty="0">
              <a:ln>
                <a:noFill/>
              </a:ln>
              <a:solidFill>
                <a:srgbClr val="776E64"/>
              </a:solidFill>
              <a:effectLst/>
              <a:uLnTx/>
              <a:uFillTx/>
              <a:latin typeface="Museo Sans 300"/>
              <a:ea typeface=""/>
              <a:cs typeface="Museo Sans 300"/>
            </a:endParaRP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05616" y="4374337"/>
            <a:ext cx="1793630" cy="550800"/>
          </a:xfrm>
          <a:prstGeom prst="rect">
            <a:avLst/>
          </a:prstGeom>
        </p:spPr>
      </p:pic>
    </p:spTree>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and numbered bullets- basic">
    <p:bg>
      <p:bgPr>
        <a:solidFill>
          <a:schemeClr val="bg1"/>
        </a:solidFill>
        <a:effectLst/>
      </p:bgPr>
    </p:bg>
    <p:spTree>
      <p:nvGrpSpPr>
        <p:cNvPr id="1" name=""/>
        <p:cNvGrpSpPr/>
        <p:nvPr/>
      </p:nvGrpSpPr>
      <p:grpSpPr>
        <a:xfrm>
          <a:off x="0" y="0"/>
          <a:ext cx="0" cy="0"/>
          <a:chOff x="0" y="0"/>
          <a:chExt cx="0" cy="0"/>
        </a:xfrm>
      </p:grpSpPr>
      <p:sp>
        <p:nvSpPr>
          <p:cNvPr id="8" name="Title 1"/>
          <p:cNvSpPr txBox="1">
            <a:spLocks/>
          </p:cNvSpPr>
          <p:nvPr userDrawn="1"/>
        </p:nvSpPr>
        <p:spPr>
          <a:xfrm>
            <a:off x="457200" y="693608"/>
            <a:ext cx="7848600" cy="1579692"/>
          </a:xfrm>
          <a:prstGeom prst="rect">
            <a:avLst/>
          </a:prstGeom>
        </p:spPr>
        <p:txBody>
          <a:bodyPr/>
          <a:lstStyle>
            <a:lvl1pPr algn="l" defTabSz="457200" rtl="0" eaLnBrk="1" latinLnBrk="0" hangingPunct="1">
              <a:spcBef>
                <a:spcPct val="0"/>
              </a:spcBef>
              <a:buNone/>
              <a:defRPr sz="4400" b="0" i="0" kern="1200">
                <a:solidFill>
                  <a:srgbClr val="36313C"/>
                </a:solidFill>
                <a:latin typeface="Adagio_Sans_Script Black"/>
                <a:ea typeface="+mj-ea"/>
                <a:cs typeface="Adagio_Sans_Script Black"/>
              </a:defRPr>
            </a:lvl1pPr>
          </a:lstStyle>
          <a:p>
            <a:pPr>
              <a:lnSpc>
                <a:spcPts val="4800"/>
              </a:lnSpc>
            </a:pPr>
            <a:r>
              <a:rPr lang="en-US" b="1" dirty="0" smtClean="0">
                <a:solidFill>
                  <a:srgbClr val="FF9E1B"/>
                </a:solidFill>
                <a:latin typeface="Museo Sans 900" charset="0"/>
                <a:ea typeface="Museo Sans 900" charset="0"/>
                <a:cs typeface="Museo Sans 900" charset="0"/>
              </a:rPr>
              <a:t>Page headline one line</a:t>
            </a:r>
            <a:endParaRPr lang="en-US" b="1" dirty="0">
              <a:solidFill>
                <a:srgbClr val="FF9E1B"/>
              </a:solidFill>
              <a:latin typeface="Museo Sans 900" charset="0"/>
              <a:ea typeface="Museo Sans 900" charset="0"/>
              <a:cs typeface="Museo Sans 900" charset="0"/>
            </a:endParaRPr>
          </a:p>
        </p:txBody>
      </p:sp>
      <p:sp>
        <p:nvSpPr>
          <p:cNvPr id="10" name="Content Placeholder 2"/>
          <p:cNvSpPr>
            <a:spLocks noGrp="1"/>
          </p:cNvSpPr>
          <p:nvPr>
            <p:ph idx="4294967295"/>
          </p:nvPr>
        </p:nvSpPr>
        <p:spPr>
          <a:xfrm>
            <a:off x="0" y="1214202"/>
            <a:ext cx="7300397" cy="3929298"/>
          </a:xfrm>
          <a:prstGeom prst="rect">
            <a:avLst/>
          </a:prstGeo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sz="2000" dirty="0">
              <a:solidFill>
                <a:srgbClr val="776E64"/>
              </a:solidFill>
              <a:latin typeface="Museo Sans 300"/>
              <a:cs typeface="Museo Sans 300"/>
            </a:endParaRP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05616" y="4374337"/>
            <a:ext cx="1793630" cy="550800"/>
          </a:xfrm>
          <a:prstGeom prst="rect">
            <a:avLst/>
          </a:prstGeom>
        </p:spPr>
      </p:pic>
    </p:spTree>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Question/statement">
    <p:bg>
      <p:bgPr>
        <a:solidFill>
          <a:srgbClr val="FF9E1B"/>
        </a:solidFill>
        <a:effectLst/>
      </p:bgPr>
    </p:bg>
    <p:spTree>
      <p:nvGrpSpPr>
        <p:cNvPr id="1" name=""/>
        <p:cNvGrpSpPr/>
        <p:nvPr/>
      </p:nvGrpSpPr>
      <p:grpSpPr>
        <a:xfrm>
          <a:off x="0" y="0"/>
          <a:ext cx="0" cy="0"/>
          <a:chOff x="0" y="0"/>
          <a:chExt cx="0" cy="0"/>
        </a:xfrm>
      </p:grpSpPr>
      <p:sp>
        <p:nvSpPr>
          <p:cNvPr id="6" name="Text Placeholder 2"/>
          <p:cNvSpPr txBox="1">
            <a:spLocks/>
          </p:cNvSpPr>
          <p:nvPr userDrawn="1"/>
        </p:nvSpPr>
        <p:spPr>
          <a:xfrm>
            <a:off x="514223" y="1153606"/>
            <a:ext cx="8131937" cy="3019810"/>
          </a:xfrm>
          <a:prstGeom prst="rect">
            <a:avLst/>
          </a:prstGeom>
        </p:spPr>
        <p:txBody>
          <a:bodyPr vert="horz"/>
          <a:lstStyle>
            <a:lvl1pPr marL="0" indent="0" algn="l" defTabSz="457200" rtl="0" eaLnBrk="1" latinLnBrk="0" hangingPunct="1">
              <a:spcBef>
                <a:spcPct val="20000"/>
              </a:spcBef>
              <a:buFont typeface="Arial"/>
              <a:buNone/>
              <a:defRPr sz="2400" b="0" i="0" kern="1200">
                <a:solidFill>
                  <a:schemeClr val="tx1">
                    <a:lumMod val="50000"/>
                    <a:lumOff val="50000"/>
                  </a:schemeClr>
                </a:solidFill>
                <a:latin typeface="Museo Sans 300"/>
                <a:ea typeface="+mn-ea"/>
                <a:cs typeface="Museo Sans 300"/>
              </a:defRPr>
            </a:lvl1pPr>
            <a:lvl2pPr marL="457200" indent="0" algn="l" defTabSz="457200" rtl="0" eaLnBrk="1" latinLnBrk="0" hangingPunct="1">
              <a:spcBef>
                <a:spcPct val="20000"/>
              </a:spcBef>
              <a:buFont typeface="Arial"/>
              <a:buNone/>
              <a:defRPr sz="2400" kern="1200">
                <a:solidFill>
                  <a:schemeClr val="tx1"/>
                </a:solidFill>
                <a:latin typeface="Adagio_Sans"/>
                <a:ea typeface="+mn-ea"/>
                <a:cs typeface="Adagio_Sans"/>
              </a:defRPr>
            </a:lvl2pPr>
            <a:lvl3pPr marL="914400" indent="0" algn="l" defTabSz="457200" rtl="0" eaLnBrk="1" latinLnBrk="0" hangingPunct="1">
              <a:spcBef>
                <a:spcPct val="20000"/>
              </a:spcBef>
              <a:buFont typeface="Arial"/>
              <a:buNone/>
              <a:defRPr sz="2400" kern="1200">
                <a:solidFill>
                  <a:schemeClr val="tx1"/>
                </a:solidFill>
                <a:latin typeface="Adagio_Sans"/>
                <a:ea typeface="+mn-ea"/>
                <a:cs typeface="Adagio_Sans"/>
              </a:defRPr>
            </a:lvl3pPr>
            <a:lvl4pPr marL="1371600" indent="0" algn="l" defTabSz="457200" rtl="0" eaLnBrk="1" latinLnBrk="0" hangingPunct="1">
              <a:spcBef>
                <a:spcPct val="20000"/>
              </a:spcBef>
              <a:buFont typeface="Arial"/>
              <a:buNone/>
              <a:defRPr sz="2400" kern="1200">
                <a:solidFill>
                  <a:schemeClr val="tx1"/>
                </a:solidFill>
                <a:latin typeface="Adagio_Sans"/>
                <a:ea typeface="+mn-ea"/>
                <a:cs typeface="Adagio_Sans"/>
              </a:defRPr>
            </a:lvl4pPr>
            <a:lvl5pPr marL="1828800" indent="0" algn="l" defTabSz="457200" rtl="0" eaLnBrk="1" latinLnBrk="0" hangingPunct="1">
              <a:spcBef>
                <a:spcPct val="20000"/>
              </a:spcBef>
              <a:buFont typeface="Arial"/>
              <a:buNone/>
              <a:defRPr sz="2400" kern="1200">
                <a:solidFill>
                  <a:schemeClr val="tx1"/>
                </a:solidFill>
                <a:latin typeface="Adagio_Sans"/>
                <a:ea typeface="+mn-ea"/>
                <a:cs typeface="Adagio_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4000" b="0" i="0" u="none" strike="noStrike" kern="1200" cap="none" spc="0" normalizeH="0" baseline="0" noProof="0" dirty="0" smtClean="0">
                <a:ln>
                  <a:noFill/>
                </a:ln>
                <a:solidFill>
                  <a:srgbClr val="FF9E1B"/>
                </a:solidFill>
                <a:effectLst/>
                <a:uLnTx/>
                <a:uFillTx/>
                <a:latin typeface="Museo Sans 900"/>
                <a:ea typeface=""/>
                <a:cs typeface="Museo Sans 700"/>
              </a:rPr>
              <a:t>Corporate Accountability is leading a global movement of people daring to stop corporate abuse once and for all.</a:t>
            </a:r>
            <a:endParaRPr kumimoji="0" lang="en-US" sz="4000" b="0" i="0" u="none" strike="noStrike" kern="1200" cap="none" spc="0" normalizeH="0" baseline="0" noProof="0" dirty="0" smtClean="0">
              <a:ln>
                <a:noFill/>
              </a:ln>
              <a:solidFill>
                <a:srgbClr val="FF9E1B"/>
              </a:solidFill>
              <a:effectLst/>
              <a:uLnTx/>
              <a:uFillTx/>
              <a:latin typeface="Museo Sans 300"/>
              <a:ea typeface=""/>
              <a:cs typeface="Museo Sans 300"/>
            </a:endParaRPr>
          </a:p>
          <a:p>
            <a:pPr marL="0" marR="0" lvl="0" indent="0" algn="l" defTabSz="457200" rtl="0" eaLnBrk="1" fontAlgn="auto" latinLnBrk="0" hangingPunct="1">
              <a:lnSpc>
                <a:spcPct val="150000"/>
              </a:lnSpc>
              <a:spcBef>
                <a:spcPct val="20000"/>
              </a:spcBef>
              <a:spcAft>
                <a:spcPts val="0"/>
              </a:spcAft>
              <a:buClrTx/>
              <a:buSzTx/>
              <a:buFont typeface="Arial"/>
              <a:buNone/>
              <a:tabLst/>
              <a:defRPr/>
            </a:pPr>
            <a:r>
              <a:rPr kumimoji="0" lang="en-US" sz="1400" b="0" i="0" u="none" strike="noStrike" kern="1200" cap="none" spc="0" normalizeH="0" baseline="0" noProof="0" dirty="0" smtClean="0">
                <a:ln>
                  <a:noFill/>
                </a:ln>
                <a:solidFill>
                  <a:srgbClr val="FF9E1B"/>
                </a:solidFill>
                <a:effectLst/>
                <a:uLnTx/>
                <a:uFillTx/>
                <a:latin typeface="Museo Sans 900"/>
                <a:ea typeface=""/>
                <a:cs typeface="Museo Sans 700"/>
              </a:rPr>
              <a:t>STATEMENT OR QUOTE ATTRIBUTION</a:t>
            </a:r>
            <a:endParaRPr kumimoji="0" lang="en-US" sz="1400" b="0" i="0" u="none" strike="noStrike" kern="1200" cap="none" spc="0" normalizeH="0" baseline="0" noProof="0" dirty="0">
              <a:ln>
                <a:noFill/>
              </a:ln>
              <a:solidFill>
                <a:srgbClr val="FF9E1B"/>
              </a:solidFill>
              <a:effectLst/>
              <a:uLnTx/>
              <a:uFillTx/>
              <a:latin typeface="Museo Sans 900"/>
              <a:ea typeface=""/>
              <a:cs typeface="Museo Sans 700"/>
            </a:endParaRPr>
          </a:p>
        </p:txBody>
      </p:sp>
      <p:sp>
        <p:nvSpPr>
          <p:cNvPr id="7" name="Text Placeholder 9"/>
          <p:cNvSpPr txBox="1">
            <a:spLocks/>
          </p:cNvSpPr>
          <p:nvPr userDrawn="1"/>
        </p:nvSpPr>
        <p:spPr>
          <a:xfrm>
            <a:off x="514222" y="749437"/>
            <a:ext cx="8131938" cy="404168"/>
          </a:xfrm>
          <a:prstGeom prst="rect">
            <a:avLst/>
          </a:prstGeom>
        </p:spPr>
        <p:txBody>
          <a:bodyPr vert="horz"/>
          <a:lstStyle>
            <a:lvl1pPr marL="0" indent="0" algn="l" defTabSz="457200" rtl="0" eaLnBrk="1" latinLnBrk="0" hangingPunct="1">
              <a:spcBef>
                <a:spcPct val="20000"/>
              </a:spcBef>
              <a:buFont typeface="Arial"/>
              <a:buNone/>
              <a:defRPr sz="1600" b="0" i="0" kern="1200" spc="100">
                <a:solidFill>
                  <a:schemeClr val="accent6"/>
                </a:solidFill>
                <a:latin typeface="Adagio_Sans_Script Black"/>
                <a:ea typeface="+mn-ea"/>
                <a:cs typeface="Adagio_Sans_Script Black"/>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800" spc="0" dirty="0" smtClean="0">
                <a:solidFill>
                  <a:srgbClr val="FF9E1B"/>
                </a:solidFill>
                <a:latin typeface="Museo Sans 900"/>
                <a:cs typeface="Museo Sans 900"/>
              </a:rPr>
              <a:t>Place a question here at the top?</a:t>
            </a:r>
            <a:endParaRPr lang="en-US" sz="1800" spc="0" dirty="0">
              <a:solidFill>
                <a:srgbClr val="FF9E1B"/>
              </a:solidFill>
              <a:latin typeface="Museo Sans 900"/>
              <a:cs typeface="Museo Sans 900"/>
            </a:endParaRP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24962" y="4303091"/>
            <a:ext cx="1978383" cy="693291"/>
          </a:xfrm>
          <a:prstGeom prst="rect">
            <a:avLst/>
          </a:prstGeom>
        </p:spPr>
      </p:pic>
    </p:spTree>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9144000" cy="4165529"/>
          </a:xfrm>
          <a:prstGeom prst="rect">
            <a:avLst/>
          </a:prstGeom>
          <a:solidFill>
            <a:srgbClr val="FF9E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9300"/>
              </a:solidFill>
            </a:endParaRPr>
          </a:p>
        </p:txBody>
      </p:sp>
      <p:pic>
        <p:nvPicPr>
          <p:cNvPr id="9" name="Picture 8"/>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205106" y="4063853"/>
            <a:ext cx="3159640" cy="1107242"/>
          </a:xfrm>
          <a:prstGeom prst="rect">
            <a:avLst/>
          </a:prstGeom>
        </p:spPr>
      </p:pic>
      <p:pic>
        <p:nvPicPr>
          <p:cNvPr id="10" name="Picture 9"/>
          <p:cNvPicPr>
            <a:picLocks noChangeAspect="1"/>
          </p:cNvPicPr>
          <p:nvPr userDrawn="1"/>
        </p:nvPicPr>
        <p:blipFill>
          <a:blip r:embed="rId21">
            <a:alphaModFix amt="15000"/>
            <a:extLst>
              <a:ext uri="{28A0092B-C50C-407E-A947-70E740481C1C}">
                <a14:useLocalDpi xmlns:a14="http://schemas.microsoft.com/office/drawing/2010/main" val="0"/>
              </a:ext>
            </a:extLst>
          </a:blip>
          <a:stretch>
            <a:fillRect/>
          </a:stretch>
        </p:blipFill>
        <p:spPr>
          <a:xfrm>
            <a:off x="-573258" y="-345440"/>
            <a:ext cx="5056862" cy="5056862"/>
          </a:xfrm>
          <a:prstGeom prst="rect">
            <a:avLst/>
          </a:prstGeom>
        </p:spPr>
      </p:pic>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70" r:id="rId1"/>
    <p:sldLayoutId id="2147493457" r:id="rId2"/>
    <p:sldLayoutId id="2147493456" r:id="rId3"/>
    <p:sldLayoutId id="2147493458" r:id="rId4"/>
    <p:sldLayoutId id="2147493459" r:id="rId5"/>
    <p:sldLayoutId id="2147493461" r:id="rId6"/>
    <p:sldLayoutId id="2147493462" r:id="rId7"/>
    <p:sldLayoutId id="2147493463" r:id="rId8"/>
    <p:sldLayoutId id="2147493460" r:id="rId9"/>
    <p:sldLayoutId id="2147493465" r:id="rId10"/>
    <p:sldLayoutId id="2147493464" r:id="rId11"/>
    <p:sldLayoutId id="2147493472" r:id="rId12"/>
    <p:sldLayoutId id="2147493473" r:id="rId13"/>
    <p:sldLayoutId id="2147493466" r:id="rId14"/>
    <p:sldLayoutId id="2147493467" r:id="rId15"/>
    <p:sldLayoutId id="2147493468" r:id="rId16"/>
    <p:sldLayoutId id="2147493471" r:id="rId17"/>
    <p:sldLayoutId id="2147493469" r:id="rId18"/>
  </p:sldLayoutIdLst>
  <p:timing>
    <p:tnLst>
      <p:par>
        <p:cTn id="1" dur="indefinite" restart="never" nodeType="tmRoot"/>
      </p:par>
    </p:tnLst>
  </p:timing>
  <p:txStyles>
    <p:titleStyle>
      <a:lvl1pPr algn="l" defTabSz="457200" rtl="0" eaLnBrk="1" latinLnBrk="0" hangingPunct="1">
        <a:spcBef>
          <a:spcPct val="0"/>
        </a:spcBef>
        <a:buNone/>
        <a:defRPr sz="4400" b="0" i="0" kern="1200">
          <a:solidFill>
            <a:srgbClr val="36313C"/>
          </a:solidFill>
          <a:latin typeface="Adagio_Sans_Script Black"/>
          <a:ea typeface="+mj-ea"/>
          <a:cs typeface="Adagio_Sans_Script Black"/>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hyperlink" Target="mailto:Info@CorporateAccountability.org" TargetMode="External"/><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cv.uoc.edu/UOC/a/moduls/90/90_332/web/main/m4/web/main/m1/2.html"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358600" y="1109594"/>
            <a:ext cx="7886700" cy="993775"/>
          </a:xfrm>
          <a:prstGeom prst="rect">
            <a:avLst/>
          </a:prstGeom>
        </p:spPr>
        <p:txBody>
          <a:bodyPr/>
          <a:lstStyle>
            <a:lvl1pPr algn="l" defTabSz="457200" rtl="0" eaLnBrk="1" latinLnBrk="0" hangingPunct="1">
              <a:spcBef>
                <a:spcPct val="0"/>
              </a:spcBef>
              <a:buNone/>
              <a:defRPr sz="4400" b="0" i="0" kern="1200">
                <a:solidFill>
                  <a:srgbClr val="36313C"/>
                </a:solidFill>
                <a:latin typeface="Adagio_Sans_Script Black"/>
                <a:ea typeface="+mj-ea"/>
                <a:cs typeface="Adagio_Sans_Script Black"/>
              </a:defRPr>
            </a:lvl1pPr>
          </a:lstStyle>
          <a:p>
            <a:pPr>
              <a:lnSpc>
                <a:spcPts val="3400"/>
              </a:lnSpc>
            </a:pPr>
            <a:r>
              <a:rPr lang="es-CO" sz="3600" b="1" dirty="0" smtClean="0">
                <a:solidFill>
                  <a:schemeClr val="bg1"/>
                </a:solidFill>
                <a:latin typeface="Arial Black" charset="0"/>
                <a:ea typeface="Arial Black" charset="0"/>
                <a:cs typeface="Arial Black" charset="0"/>
              </a:rPr>
              <a:t>Campañas </a:t>
            </a:r>
            <a:r>
              <a:rPr lang="es-CO" sz="3600" b="1" dirty="0">
                <a:solidFill>
                  <a:schemeClr val="bg1"/>
                </a:solidFill>
                <a:latin typeface="Arial Black" charset="0"/>
                <a:ea typeface="Arial Black" charset="0"/>
                <a:cs typeface="Arial Black" charset="0"/>
              </a:rPr>
              <a:t>de comunicación efectivas y </a:t>
            </a:r>
            <a:r>
              <a:rPr lang="es-CO" sz="3600" b="1" dirty="0" smtClean="0">
                <a:solidFill>
                  <a:schemeClr val="bg1"/>
                </a:solidFill>
                <a:latin typeface="Arial Black" charset="0"/>
                <a:ea typeface="Arial Black" charset="0"/>
                <a:cs typeface="Arial Black" charset="0"/>
              </a:rPr>
              <a:t>sostenibles</a:t>
            </a:r>
          </a:p>
          <a:p>
            <a:pPr>
              <a:lnSpc>
                <a:spcPts val="3400"/>
              </a:lnSpc>
            </a:pPr>
            <a:endParaRPr lang="es-CO" sz="3200" b="1" dirty="0" smtClean="0">
              <a:solidFill>
                <a:schemeClr val="bg1"/>
              </a:solidFill>
              <a:latin typeface="Arial Black" charset="0"/>
              <a:ea typeface="Arial Black" charset="0"/>
              <a:cs typeface="Arial Black" charset="0"/>
            </a:endParaRPr>
          </a:p>
          <a:p>
            <a:pPr>
              <a:lnSpc>
                <a:spcPts val="3400"/>
              </a:lnSpc>
            </a:pPr>
            <a:r>
              <a:rPr lang="es-CO" sz="3200" b="1" dirty="0" smtClean="0">
                <a:solidFill>
                  <a:schemeClr val="bg1"/>
                </a:solidFill>
                <a:latin typeface="Arial Black" charset="0"/>
                <a:ea typeface="Arial Black" charset="0"/>
                <a:cs typeface="Arial Black" charset="0"/>
              </a:rPr>
              <a:t>Ciudad de Panamá </a:t>
            </a:r>
          </a:p>
          <a:p>
            <a:pPr>
              <a:lnSpc>
                <a:spcPts val="3400"/>
              </a:lnSpc>
            </a:pPr>
            <a:r>
              <a:rPr lang="es-CO" sz="3200" b="1" dirty="0" smtClean="0">
                <a:solidFill>
                  <a:schemeClr val="bg1"/>
                </a:solidFill>
                <a:latin typeface="Arial Black" charset="0"/>
                <a:ea typeface="Arial Black" charset="0"/>
                <a:cs typeface="Arial Black" charset="0"/>
              </a:rPr>
              <a:t>22 de Noviembre de 2018</a:t>
            </a:r>
            <a:endParaRPr lang="en-US" sz="3200" b="1" dirty="0">
              <a:solidFill>
                <a:schemeClr val="bg1"/>
              </a:solidFill>
              <a:latin typeface="Arial Black" charset="0"/>
              <a:ea typeface="Arial Black" charset="0"/>
              <a:cs typeface="Arial Black" charset="0"/>
            </a:endParaRPr>
          </a:p>
        </p:txBody>
      </p:sp>
      <p:sp>
        <p:nvSpPr>
          <p:cNvPr id="7" name="Title 1"/>
          <p:cNvSpPr txBox="1">
            <a:spLocks/>
          </p:cNvSpPr>
          <p:nvPr/>
        </p:nvSpPr>
        <p:spPr>
          <a:xfrm>
            <a:off x="6041035" y="4396931"/>
            <a:ext cx="2953999" cy="609782"/>
          </a:xfrm>
          <a:prstGeom prst="rect">
            <a:avLst/>
          </a:prstGeom>
        </p:spPr>
        <p:txBody>
          <a:bodyPr/>
          <a:lstStyle>
            <a:lvl1pPr algn="l" defTabSz="457200" rtl="0" eaLnBrk="1" latinLnBrk="0" hangingPunct="1">
              <a:spcBef>
                <a:spcPct val="0"/>
              </a:spcBef>
              <a:buNone/>
              <a:defRPr sz="4400" b="0" i="0" kern="1200">
                <a:solidFill>
                  <a:srgbClr val="36313C"/>
                </a:solidFill>
                <a:latin typeface="Adagio_Sans_Script Black"/>
                <a:ea typeface="+mj-ea"/>
                <a:cs typeface="Adagio_Sans_Script Black"/>
              </a:defRPr>
            </a:lvl1pPr>
          </a:lstStyle>
          <a:p>
            <a:pPr algn="r">
              <a:lnSpc>
                <a:spcPts val="3400"/>
              </a:lnSpc>
            </a:pPr>
            <a:r>
              <a:rPr lang="en-US" sz="1200" b="1" dirty="0" smtClean="0">
                <a:solidFill>
                  <a:srgbClr val="786E62"/>
                </a:solidFill>
                <a:latin typeface="Arial" charset="0"/>
                <a:ea typeface="Arial" charset="0"/>
                <a:cs typeface="Arial" charset="0"/>
              </a:rPr>
              <a:t>Mayo,</a:t>
            </a:r>
            <a:r>
              <a:rPr lang="en-US" sz="1200" b="1" baseline="0" dirty="0" smtClean="0">
                <a:solidFill>
                  <a:srgbClr val="786E62"/>
                </a:solidFill>
                <a:latin typeface="Arial" charset="0"/>
                <a:ea typeface="Arial" charset="0"/>
                <a:cs typeface="Arial" charset="0"/>
              </a:rPr>
              <a:t> 2018</a:t>
            </a:r>
            <a:endParaRPr lang="en-US" sz="1200" b="1" kern="0" cap="all" dirty="0">
              <a:solidFill>
                <a:srgbClr val="786E62"/>
              </a:solidFill>
              <a:latin typeface="Arial" charset="0"/>
              <a:ea typeface="Arial" charset="0"/>
              <a:cs typeface="Arial" charset="0"/>
            </a:endParaRPr>
          </a:p>
        </p:txBody>
      </p:sp>
    </p:spTree>
    <p:extLst>
      <p:ext uri="{BB962C8B-B14F-4D97-AF65-F5344CB8AC3E}">
        <p14:creationId xmlns:p14="http://schemas.microsoft.com/office/powerpoint/2010/main" val="1452379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25582" y="180989"/>
            <a:ext cx="7848600" cy="1404824"/>
          </a:xfrm>
          <a:prstGeom prst="rect">
            <a:avLst/>
          </a:prstGeom>
        </p:spPr>
        <p:txBody>
          <a:bodyPr/>
          <a:lstStyle/>
          <a:p>
            <a:pPr>
              <a:lnSpc>
                <a:spcPts val="4800"/>
              </a:lnSpc>
            </a:pPr>
            <a:r>
              <a:rPr lang="es-CO" b="1" dirty="0" smtClean="0">
                <a:solidFill>
                  <a:srgbClr val="FF9E1B"/>
                </a:solidFill>
                <a:latin typeface="Arial Black" charset="0"/>
                <a:ea typeface="Arial Black" charset="0"/>
                <a:cs typeface="Arial Black" charset="0"/>
              </a:rPr>
              <a:t>Tecnología</a:t>
            </a:r>
            <a:endParaRPr lang="en-US" b="1" dirty="0">
              <a:solidFill>
                <a:srgbClr val="FF9E1B"/>
              </a:solidFill>
              <a:latin typeface="Arial Black" charset="0"/>
              <a:ea typeface="Arial Black" charset="0"/>
              <a:cs typeface="Arial Black" charset="0"/>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717" y="997613"/>
            <a:ext cx="6290541" cy="13775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7930" y="2513751"/>
            <a:ext cx="7092950" cy="184785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694991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25582" y="180989"/>
            <a:ext cx="7848600" cy="1404824"/>
          </a:xfrm>
          <a:prstGeom prst="rect">
            <a:avLst/>
          </a:prstGeom>
        </p:spPr>
        <p:txBody>
          <a:bodyPr/>
          <a:lstStyle/>
          <a:p>
            <a:pPr>
              <a:lnSpc>
                <a:spcPts val="4800"/>
              </a:lnSpc>
            </a:pPr>
            <a:r>
              <a:rPr lang="es-CO" b="1" dirty="0" smtClean="0">
                <a:solidFill>
                  <a:srgbClr val="FF9E1B"/>
                </a:solidFill>
                <a:latin typeface="Arial Black" charset="0"/>
                <a:ea typeface="Arial Black" charset="0"/>
                <a:cs typeface="Arial Black" charset="0"/>
              </a:rPr>
              <a:t>Tecnología</a:t>
            </a:r>
            <a:endParaRPr lang="en-US" b="1" dirty="0">
              <a:solidFill>
                <a:srgbClr val="FF9E1B"/>
              </a:solidFill>
              <a:latin typeface="Arial Black" charset="0"/>
              <a:ea typeface="Arial Black" charset="0"/>
              <a:cs typeface="Arial Black" charset="0"/>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717" y="997613"/>
            <a:ext cx="6290541" cy="13775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5581" y="1775400"/>
            <a:ext cx="8570605" cy="215236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179672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25582" y="180989"/>
            <a:ext cx="7848600" cy="1404824"/>
          </a:xfrm>
          <a:prstGeom prst="rect">
            <a:avLst/>
          </a:prstGeom>
        </p:spPr>
        <p:txBody>
          <a:bodyPr/>
          <a:lstStyle/>
          <a:p>
            <a:pPr>
              <a:lnSpc>
                <a:spcPts val="4800"/>
              </a:lnSpc>
            </a:pPr>
            <a:r>
              <a:rPr lang="es-CO" b="1" dirty="0" smtClean="0">
                <a:solidFill>
                  <a:srgbClr val="FF9E1B"/>
                </a:solidFill>
                <a:latin typeface="Arial Black" charset="0"/>
                <a:ea typeface="Arial Black" charset="0"/>
                <a:cs typeface="Arial Black" charset="0"/>
              </a:rPr>
              <a:t>Tecnología</a:t>
            </a:r>
            <a:endParaRPr lang="en-US" b="1" dirty="0">
              <a:solidFill>
                <a:srgbClr val="FF9E1B"/>
              </a:solidFill>
              <a:latin typeface="Arial Black" charset="0"/>
              <a:ea typeface="Arial Black" charset="0"/>
              <a:cs typeface="Arial Black" charset="0"/>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717" y="997613"/>
            <a:ext cx="6290541" cy="13775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8717" y="1833703"/>
            <a:ext cx="8009868" cy="211484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970908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25582" y="180989"/>
            <a:ext cx="7848600" cy="1404824"/>
          </a:xfrm>
          <a:prstGeom prst="rect">
            <a:avLst/>
          </a:prstGeom>
        </p:spPr>
        <p:txBody>
          <a:bodyPr/>
          <a:lstStyle/>
          <a:p>
            <a:pPr>
              <a:lnSpc>
                <a:spcPts val="4800"/>
              </a:lnSpc>
            </a:pPr>
            <a:r>
              <a:rPr lang="es-CO" b="1" dirty="0" smtClean="0">
                <a:solidFill>
                  <a:srgbClr val="FF9E1B"/>
                </a:solidFill>
                <a:latin typeface="Arial Black" charset="0"/>
                <a:ea typeface="Arial Black" charset="0"/>
                <a:cs typeface="Arial Black" charset="0"/>
              </a:rPr>
              <a:t>Tecnología</a:t>
            </a:r>
            <a:endParaRPr lang="en-US" b="1" dirty="0">
              <a:solidFill>
                <a:srgbClr val="FF9E1B"/>
              </a:solidFill>
              <a:latin typeface="Arial Black" charset="0"/>
              <a:ea typeface="Arial Black" charset="0"/>
              <a:cs typeface="Arial Black" charset="0"/>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717" y="997613"/>
            <a:ext cx="6290541" cy="13775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8717" y="1774825"/>
            <a:ext cx="8092792" cy="189663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579322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25582" y="180989"/>
            <a:ext cx="7848600" cy="1404824"/>
          </a:xfrm>
          <a:prstGeom prst="rect">
            <a:avLst/>
          </a:prstGeom>
        </p:spPr>
        <p:txBody>
          <a:bodyPr/>
          <a:lstStyle/>
          <a:p>
            <a:pPr>
              <a:lnSpc>
                <a:spcPts val="4800"/>
              </a:lnSpc>
            </a:pPr>
            <a:r>
              <a:rPr lang="es-CO" b="1" dirty="0" smtClean="0">
                <a:solidFill>
                  <a:srgbClr val="FF9E1B"/>
                </a:solidFill>
                <a:latin typeface="Arial Black" charset="0"/>
                <a:ea typeface="Arial Black" charset="0"/>
                <a:cs typeface="Arial Black" charset="0"/>
              </a:rPr>
              <a:t>Tecnología</a:t>
            </a:r>
            <a:endParaRPr lang="en-US" b="1" dirty="0">
              <a:solidFill>
                <a:srgbClr val="FF9E1B"/>
              </a:solidFill>
              <a:latin typeface="Arial Black" charset="0"/>
              <a:ea typeface="Arial Black" charset="0"/>
              <a:cs typeface="Arial Black" charset="0"/>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717" y="997613"/>
            <a:ext cx="6290541" cy="13775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856" y="1686373"/>
            <a:ext cx="7369027" cy="2054353"/>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01377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25582" y="180989"/>
            <a:ext cx="7848600" cy="1404824"/>
          </a:xfrm>
          <a:prstGeom prst="rect">
            <a:avLst/>
          </a:prstGeom>
        </p:spPr>
        <p:txBody>
          <a:bodyPr/>
          <a:lstStyle/>
          <a:p>
            <a:pPr>
              <a:lnSpc>
                <a:spcPts val="4800"/>
              </a:lnSpc>
            </a:pPr>
            <a:r>
              <a:rPr lang="es-CO" b="1" dirty="0" smtClean="0">
                <a:solidFill>
                  <a:srgbClr val="FF9E1B"/>
                </a:solidFill>
                <a:latin typeface="Arial Black" charset="0"/>
                <a:ea typeface="Arial Black" charset="0"/>
                <a:cs typeface="Arial Black" charset="0"/>
              </a:rPr>
              <a:t>Tecnología</a:t>
            </a:r>
            <a:endParaRPr lang="en-US" b="1" dirty="0">
              <a:solidFill>
                <a:srgbClr val="FF9E1B"/>
              </a:solidFill>
              <a:latin typeface="Arial Black" charset="0"/>
              <a:ea typeface="Arial Black" charset="0"/>
              <a:cs typeface="Arial Black" charset="0"/>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717" y="997613"/>
            <a:ext cx="6290541" cy="13775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8717" y="1592740"/>
            <a:ext cx="5895313" cy="337411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45398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25582" y="180989"/>
            <a:ext cx="7848600" cy="1404824"/>
          </a:xfrm>
          <a:prstGeom prst="rect">
            <a:avLst/>
          </a:prstGeom>
        </p:spPr>
        <p:txBody>
          <a:bodyPr/>
          <a:lstStyle/>
          <a:p>
            <a:pPr>
              <a:lnSpc>
                <a:spcPts val="4800"/>
              </a:lnSpc>
            </a:pPr>
            <a:r>
              <a:rPr lang="es-CO" b="1" dirty="0" smtClean="0">
                <a:solidFill>
                  <a:srgbClr val="FF9E1B"/>
                </a:solidFill>
                <a:latin typeface="Arial Black" charset="0"/>
                <a:ea typeface="Arial Black" charset="0"/>
                <a:cs typeface="Arial Black" charset="0"/>
              </a:rPr>
              <a:t>Tecnología</a:t>
            </a:r>
            <a:endParaRPr lang="en-US" b="1" dirty="0">
              <a:solidFill>
                <a:srgbClr val="FF9E1B"/>
              </a:solidFill>
              <a:latin typeface="Arial Black" charset="0"/>
              <a:ea typeface="Arial Black" charset="0"/>
              <a:cs typeface="Arial Black" charset="0"/>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717" y="997613"/>
            <a:ext cx="6290541" cy="13775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8717" y="1779100"/>
            <a:ext cx="7700516" cy="1781517"/>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809855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25582" y="180989"/>
            <a:ext cx="7848600" cy="1404824"/>
          </a:xfrm>
          <a:prstGeom prst="rect">
            <a:avLst/>
          </a:prstGeom>
        </p:spPr>
        <p:txBody>
          <a:bodyPr/>
          <a:lstStyle/>
          <a:p>
            <a:pPr>
              <a:lnSpc>
                <a:spcPts val="4800"/>
              </a:lnSpc>
            </a:pPr>
            <a:r>
              <a:rPr lang="es-CO" b="1" dirty="0" smtClean="0">
                <a:solidFill>
                  <a:srgbClr val="FF9E1B"/>
                </a:solidFill>
                <a:latin typeface="Arial Black" charset="0"/>
                <a:ea typeface="Arial Black" charset="0"/>
                <a:cs typeface="Arial Black" charset="0"/>
              </a:rPr>
              <a:t>Tecnología</a:t>
            </a:r>
            <a:endParaRPr lang="en-US" b="1" dirty="0">
              <a:solidFill>
                <a:srgbClr val="FF9E1B"/>
              </a:solidFill>
              <a:latin typeface="Arial Black" charset="0"/>
              <a:ea typeface="Arial Black" charset="0"/>
              <a:cs typeface="Arial Black" charset="0"/>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717" y="997613"/>
            <a:ext cx="6290541" cy="13775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8716" y="1641475"/>
            <a:ext cx="7905359" cy="215467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418674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25582" y="180989"/>
            <a:ext cx="7848600" cy="1404824"/>
          </a:xfrm>
          <a:prstGeom prst="rect">
            <a:avLst/>
          </a:prstGeom>
        </p:spPr>
        <p:txBody>
          <a:bodyPr/>
          <a:lstStyle/>
          <a:p>
            <a:pPr>
              <a:lnSpc>
                <a:spcPts val="4800"/>
              </a:lnSpc>
            </a:pPr>
            <a:r>
              <a:rPr lang="es-CO" b="1" dirty="0" smtClean="0">
                <a:solidFill>
                  <a:srgbClr val="FF9E1B"/>
                </a:solidFill>
                <a:latin typeface="Arial Black" charset="0"/>
                <a:ea typeface="Arial Black" charset="0"/>
                <a:cs typeface="Arial Black" charset="0"/>
              </a:rPr>
              <a:t>Tecnología</a:t>
            </a:r>
            <a:endParaRPr lang="en-US" b="1" dirty="0">
              <a:solidFill>
                <a:srgbClr val="FF9E1B"/>
              </a:solidFill>
              <a:latin typeface="Arial Black" charset="0"/>
              <a:ea typeface="Arial Black" charset="0"/>
              <a:cs typeface="Arial Black" charset="0"/>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717" y="997613"/>
            <a:ext cx="6290541" cy="13775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8717" y="1675864"/>
            <a:ext cx="7943672" cy="218955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616811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25582" y="180989"/>
            <a:ext cx="7848600" cy="1404824"/>
          </a:xfrm>
          <a:prstGeom prst="rect">
            <a:avLst/>
          </a:prstGeom>
        </p:spPr>
        <p:txBody>
          <a:bodyPr/>
          <a:lstStyle/>
          <a:p>
            <a:pPr>
              <a:lnSpc>
                <a:spcPts val="4800"/>
              </a:lnSpc>
            </a:pPr>
            <a:r>
              <a:rPr lang="es-CO" b="1" dirty="0" smtClean="0">
                <a:solidFill>
                  <a:srgbClr val="FF9E1B"/>
                </a:solidFill>
                <a:latin typeface="Arial Black" charset="0"/>
                <a:ea typeface="Arial Black" charset="0"/>
                <a:cs typeface="Arial Black" charset="0"/>
              </a:rPr>
              <a:t>Tecnología</a:t>
            </a:r>
            <a:endParaRPr lang="en-US" b="1" dirty="0">
              <a:solidFill>
                <a:srgbClr val="FF9E1B"/>
              </a:solidFill>
              <a:latin typeface="Arial Black" charset="0"/>
              <a:ea typeface="Arial Black" charset="0"/>
              <a:cs typeface="Arial Black" charset="0"/>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717" y="997613"/>
            <a:ext cx="6290541" cy="13775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8717" y="1585813"/>
            <a:ext cx="6889750" cy="292735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476274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693608"/>
            <a:ext cx="5799170" cy="825775"/>
          </a:xfrm>
          <a:prstGeom prst="rect">
            <a:avLst/>
          </a:prstGeom>
        </p:spPr>
        <p:txBody>
          <a:bodyPr/>
          <a:lstStyle/>
          <a:p>
            <a:r>
              <a:rPr lang="en-US" b="1" dirty="0" smtClean="0">
                <a:solidFill>
                  <a:srgbClr val="FF9E1B"/>
                </a:solidFill>
                <a:latin typeface="Arial Black" charset="0"/>
                <a:ea typeface="Arial Black" charset="0"/>
                <a:cs typeface="Arial Black" charset="0"/>
              </a:rPr>
              <a:t>Agenda:</a:t>
            </a:r>
            <a:endParaRPr lang="en-US" b="1" dirty="0">
              <a:solidFill>
                <a:srgbClr val="FF9E1B"/>
              </a:solidFill>
              <a:latin typeface="Arial Black" charset="0"/>
              <a:ea typeface="Arial Black" charset="0"/>
              <a:cs typeface="Arial Black" charset="0"/>
            </a:endParaRPr>
          </a:p>
        </p:txBody>
      </p:sp>
      <p:sp>
        <p:nvSpPr>
          <p:cNvPr id="3" name="Content Placeholder 2"/>
          <p:cNvSpPr>
            <a:spLocks noGrp="1"/>
          </p:cNvSpPr>
          <p:nvPr>
            <p:ph idx="4294967295"/>
          </p:nvPr>
        </p:nvSpPr>
        <p:spPr>
          <a:xfrm>
            <a:off x="0" y="1200150"/>
            <a:ext cx="7105616" cy="3943349"/>
          </a:xfrm>
          <a:prstGeom prst="rect">
            <a:avLst/>
          </a:prstGeom>
        </p:spPr>
        <p:txBody>
          <a:bodyPr anchor="t"/>
          <a:lstStyle/>
          <a:p>
            <a:pPr marL="514350" indent="-514350">
              <a:buClr>
                <a:srgbClr val="FF9E1B"/>
              </a:buClr>
              <a:buFont typeface="+mj-lt"/>
              <a:buAutoNum type="arabicPeriod"/>
            </a:pPr>
            <a:endParaRPr lang="en-US" dirty="0" smtClean="0">
              <a:latin typeface="Arial" charset="0"/>
              <a:ea typeface="Arial" charset="0"/>
              <a:cs typeface="Arial" charset="0"/>
            </a:endParaRPr>
          </a:p>
          <a:p>
            <a:pPr marL="971550" lvl="1" indent="-514350" fontAlgn="base">
              <a:buClr>
                <a:srgbClr val="FF9E1B"/>
              </a:buClr>
              <a:buSzPct val="100000"/>
              <a:buFont typeface="+mj-lt"/>
              <a:buAutoNum type="arabicPeriod"/>
            </a:pPr>
            <a:r>
              <a:rPr lang="es-CO" sz="2000" dirty="0" smtClean="0">
                <a:solidFill>
                  <a:srgbClr val="776E64"/>
                </a:solidFill>
                <a:latin typeface="Arial" charset="0"/>
                <a:ea typeface="Arial" charset="0"/>
                <a:cs typeface="Arial" charset="0"/>
              </a:rPr>
              <a:t>Introducción.</a:t>
            </a:r>
            <a:endParaRPr lang="en-US" sz="2000" dirty="0" smtClean="0">
              <a:solidFill>
                <a:srgbClr val="776E64"/>
              </a:solidFill>
              <a:latin typeface="Arial" charset="0"/>
              <a:ea typeface="Arial" charset="0"/>
              <a:cs typeface="Arial" charset="0"/>
            </a:endParaRPr>
          </a:p>
          <a:p>
            <a:pPr marL="971550" lvl="1" indent="-514350" fontAlgn="base">
              <a:buClr>
                <a:srgbClr val="FF9E1B"/>
              </a:buClr>
              <a:buSzPct val="100000"/>
              <a:buFont typeface="+mj-lt"/>
              <a:buAutoNum type="arabicPeriod"/>
            </a:pPr>
            <a:r>
              <a:rPr lang="en-US" sz="2000" dirty="0" smtClean="0">
                <a:solidFill>
                  <a:srgbClr val="776E64"/>
                </a:solidFill>
                <a:latin typeface="Arial" charset="0"/>
                <a:ea typeface="Arial" charset="0"/>
                <a:cs typeface="Arial" charset="0"/>
              </a:rPr>
              <a:t>Corporate Accountability</a:t>
            </a:r>
            <a:endParaRPr lang="en-US" sz="2000" dirty="0" smtClean="0">
              <a:solidFill>
                <a:srgbClr val="776E64"/>
              </a:solidFill>
              <a:latin typeface="Arial" charset="0"/>
              <a:ea typeface="Arial" charset="0"/>
              <a:cs typeface="Arial" charset="0"/>
            </a:endParaRPr>
          </a:p>
          <a:p>
            <a:pPr marL="971550" lvl="1" indent="-514350" fontAlgn="base">
              <a:buClr>
                <a:srgbClr val="FF9E1B"/>
              </a:buClr>
              <a:buSzPct val="100000"/>
              <a:buFont typeface="+mj-lt"/>
              <a:buAutoNum type="arabicPeriod"/>
            </a:pPr>
            <a:r>
              <a:rPr lang="en-US" sz="2000" dirty="0" err="1" smtClean="0">
                <a:solidFill>
                  <a:srgbClr val="776E64"/>
                </a:solidFill>
                <a:latin typeface="Arial" charset="0"/>
                <a:ea typeface="Arial" charset="0"/>
                <a:cs typeface="Arial" charset="0"/>
              </a:rPr>
              <a:t>En</a:t>
            </a:r>
            <a:r>
              <a:rPr lang="en-US" sz="2000" dirty="0" smtClean="0">
                <a:solidFill>
                  <a:srgbClr val="776E64"/>
                </a:solidFill>
                <a:latin typeface="Arial" charset="0"/>
                <a:ea typeface="Arial" charset="0"/>
                <a:cs typeface="Arial" charset="0"/>
              </a:rPr>
              <a:t> </a:t>
            </a:r>
            <a:r>
              <a:rPr lang="en-US" sz="2000" dirty="0" err="1" smtClean="0">
                <a:solidFill>
                  <a:srgbClr val="776E64"/>
                </a:solidFill>
                <a:latin typeface="Arial" charset="0"/>
                <a:ea typeface="Arial" charset="0"/>
                <a:cs typeface="Arial" charset="0"/>
              </a:rPr>
              <a:t>Campaña</a:t>
            </a:r>
            <a:endParaRPr lang="en-US" sz="2000" dirty="0" smtClean="0">
              <a:solidFill>
                <a:srgbClr val="776E64"/>
              </a:solidFill>
              <a:latin typeface="Arial" charset="0"/>
              <a:ea typeface="Arial" charset="0"/>
              <a:cs typeface="Arial" charset="0"/>
            </a:endParaRPr>
          </a:p>
          <a:p>
            <a:pPr marL="971550" lvl="1" indent="-514350" fontAlgn="base">
              <a:buClr>
                <a:srgbClr val="FF9E1B"/>
              </a:buClr>
              <a:buSzPct val="100000"/>
              <a:buFont typeface="+mj-lt"/>
              <a:buAutoNum type="arabicPeriod"/>
            </a:pPr>
            <a:r>
              <a:rPr lang="en-US" sz="2000" dirty="0" err="1" smtClean="0">
                <a:solidFill>
                  <a:srgbClr val="776E64"/>
                </a:solidFill>
                <a:latin typeface="Arial" charset="0"/>
                <a:ea typeface="Arial" charset="0"/>
                <a:cs typeface="Arial" charset="0"/>
              </a:rPr>
              <a:t>Planeación</a:t>
            </a:r>
            <a:r>
              <a:rPr lang="en-US" sz="2000" dirty="0" smtClean="0">
                <a:solidFill>
                  <a:srgbClr val="776E64"/>
                </a:solidFill>
                <a:latin typeface="Arial" charset="0"/>
                <a:ea typeface="Arial" charset="0"/>
                <a:cs typeface="Arial" charset="0"/>
              </a:rPr>
              <a:t> </a:t>
            </a:r>
            <a:r>
              <a:rPr lang="en-US" sz="2000" dirty="0" err="1" smtClean="0">
                <a:solidFill>
                  <a:srgbClr val="776E64"/>
                </a:solidFill>
                <a:latin typeface="Arial" charset="0"/>
                <a:ea typeface="Arial" charset="0"/>
                <a:cs typeface="Arial" charset="0"/>
              </a:rPr>
              <a:t>Estratégica</a:t>
            </a:r>
            <a:endParaRPr lang="en-US" sz="2000" dirty="0" smtClean="0">
              <a:solidFill>
                <a:srgbClr val="776E64"/>
              </a:solidFill>
              <a:latin typeface="Arial" charset="0"/>
              <a:ea typeface="Arial" charset="0"/>
              <a:cs typeface="Arial" charset="0"/>
            </a:endParaRPr>
          </a:p>
          <a:p>
            <a:pPr marL="971550" lvl="1" indent="-514350" fontAlgn="base">
              <a:buClr>
                <a:srgbClr val="FF9E1B"/>
              </a:buClr>
              <a:buSzPct val="100000"/>
              <a:buFont typeface="+mj-lt"/>
              <a:buAutoNum type="arabicPeriod"/>
            </a:pPr>
            <a:r>
              <a:rPr lang="en-US" sz="2000" dirty="0" err="1" smtClean="0">
                <a:solidFill>
                  <a:srgbClr val="776E64"/>
                </a:solidFill>
                <a:latin typeface="Arial" charset="0"/>
                <a:ea typeface="Arial" charset="0"/>
                <a:cs typeface="Arial" charset="0"/>
              </a:rPr>
              <a:t>Nivel</a:t>
            </a:r>
            <a:r>
              <a:rPr lang="en-US" sz="2000" dirty="0" err="1" smtClean="0">
                <a:solidFill>
                  <a:srgbClr val="776E64"/>
                </a:solidFill>
                <a:latin typeface="Arial" charset="0"/>
                <a:ea typeface="Arial" charset="0"/>
                <a:cs typeface="Arial" charset="0"/>
              </a:rPr>
              <a:t>es</a:t>
            </a:r>
            <a:r>
              <a:rPr lang="en-US" sz="2000" dirty="0" smtClean="0">
                <a:solidFill>
                  <a:srgbClr val="776E64"/>
                </a:solidFill>
                <a:latin typeface="Arial" charset="0"/>
                <a:ea typeface="Arial" charset="0"/>
                <a:cs typeface="Arial" charset="0"/>
              </a:rPr>
              <a:t> de </a:t>
            </a:r>
            <a:r>
              <a:rPr lang="en-US" sz="2000" dirty="0" err="1" smtClean="0">
                <a:solidFill>
                  <a:srgbClr val="776E64"/>
                </a:solidFill>
                <a:latin typeface="Arial" charset="0"/>
                <a:ea typeface="Arial" charset="0"/>
                <a:cs typeface="Arial" charset="0"/>
              </a:rPr>
              <a:t>Influencia</a:t>
            </a:r>
            <a:endParaRPr lang="en-US" sz="2000" dirty="0" smtClean="0">
              <a:solidFill>
                <a:srgbClr val="776E64"/>
              </a:solidFill>
              <a:latin typeface="Arial" charset="0"/>
              <a:ea typeface="Arial" charset="0"/>
              <a:cs typeface="Arial" charset="0"/>
            </a:endParaRPr>
          </a:p>
          <a:p>
            <a:pPr marL="971550" lvl="1" indent="-514350" fontAlgn="base">
              <a:buClr>
                <a:srgbClr val="FF9E1B"/>
              </a:buClr>
              <a:buSzPct val="100000"/>
              <a:buFont typeface="+mj-lt"/>
              <a:buAutoNum type="arabicPeriod"/>
            </a:pPr>
            <a:r>
              <a:rPr lang="es-CO" sz="2000" dirty="0" smtClean="0">
                <a:solidFill>
                  <a:srgbClr val="776E64"/>
                </a:solidFill>
                <a:latin typeface="Arial" charset="0"/>
                <a:ea typeface="Arial" charset="0"/>
                <a:cs typeface="Arial" charset="0"/>
              </a:rPr>
              <a:t>Movilización</a:t>
            </a:r>
            <a:endParaRPr lang="es-CO" sz="2000" dirty="0" smtClean="0">
              <a:solidFill>
                <a:srgbClr val="776E64"/>
              </a:solidFill>
              <a:latin typeface="Arial" charset="0"/>
              <a:ea typeface="Arial" charset="0"/>
              <a:cs typeface="Arial" charset="0"/>
            </a:endParaRPr>
          </a:p>
          <a:p>
            <a:pPr marL="971550" lvl="1" indent="-514350" fontAlgn="base">
              <a:buClr>
                <a:srgbClr val="FF9E1B"/>
              </a:buClr>
              <a:buSzPct val="100000"/>
              <a:buFont typeface="+mj-lt"/>
              <a:buAutoNum type="arabicPeriod"/>
            </a:pPr>
            <a:r>
              <a:rPr lang="es-CO" sz="2000" dirty="0" smtClean="0">
                <a:solidFill>
                  <a:srgbClr val="776E64"/>
                </a:solidFill>
                <a:latin typeface="Arial" charset="0"/>
                <a:ea typeface="Arial" charset="0"/>
                <a:cs typeface="Arial" charset="0"/>
              </a:rPr>
              <a:t>10 Cosas (Google)</a:t>
            </a:r>
          </a:p>
          <a:p>
            <a:pPr marL="971550" lvl="1" indent="-514350" fontAlgn="base">
              <a:buClr>
                <a:srgbClr val="FF9E1B"/>
              </a:buClr>
              <a:buSzPct val="100000"/>
              <a:buFont typeface="+mj-lt"/>
              <a:buAutoNum type="arabicPeriod"/>
            </a:pPr>
            <a:r>
              <a:rPr lang="es-CO" sz="2000" dirty="0" smtClean="0">
                <a:solidFill>
                  <a:srgbClr val="776E64"/>
                </a:solidFill>
                <a:latin typeface="Arial" charset="0"/>
                <a:ea typeface="Arial" charset="0"/>
                <a:cs typeface="Arial" charset="0"/>
              </a:rPr>
              <a:t>13 Conclusiones</a:t>
            </a:r>
            <a:r>
              <a:rPr lang="es-CO" sz="2000" dirty="0" smtClean="0">
                <a:solidFill>
                  <a:srgbClr val="776E64"/>
                </a:solidFill>
                <a:latin typeface="Arial" charset="0"/>
                <a:ea typeface="Arial" charset="0"/>
                <a:cs typeface="Arial" charset="0"/>
              </a:rPr>
              <a:t> (Forbes)</a:t>
            </a:r>
            <a:endParaRPr lang="es-CO" sz="2000" dirty="0" smtClean="0">
              <a:solidFill>
                <a:srgbClr val="776E64"/>
              </a:solidFill>
              <a:latin typeface="Arial" charset="0"/>
              <a:ea typeface="Arial" charset="0"/>
              <a:cs typeface="Arial" charset="0"/>
            </a:endParaRPr>
          </a:p>
        </p:txBody>
      </p:sp>
    </p:spTree>
    <p:extLst>
      <p:ext uri="{BB962C8B-B14F-4D97-AF65-F5344CB8AC3E}">
        <p14:creationId xmlns:p14="http://schemas.microsoft.com/office/powerpoint/2010/main" val="15669217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94855" y="368026"/>
            <a:ext cx="7848600" cy="1404824"/>
          </a:xfrm>
          <a:prstGeom prst="rect">
            <a:avLst/>
          </a:prstGeom>
        </p:spPr>
        <p:txBody>
          <a:bodyPr/>
          <a:lstStyle/>
          <a:p>
            <a:pPr>
              <a:lnSpc>
                <a:spcPts val="4800"/>
              </a:lnSpc>
            </a:pPr>
            <a:r>
              <a:rPr lang="es-CO" sz="4000" b="1" dirty="0" smtClean="0">
                <a:solidFill>
                  <a:srgbClr val="FF9E1B"/>
                </a:solidFill>
                <a:latin typeface="Arial Black" charset="0"/>
                <a:ea typeface="Arial Black" charset="0"/>
                <a:cs typeface="Arial Black" charset="0"/>
              </a:rPr>
              <a:t>13 Conclusiones (Forbes)</a:t>
            </a:r>
            <a:endParaRPr lang="en-US" sz="4000" b="1" dirty="0">
              <a:solidFill>
                <a:srgbClr val="FF9E1B"/>
              </a:solidFill>
              <a:latin typeface="Arial Black" charset="0"/>
              <a:ea typeface="Arial Black" charset="0"/>
              <a:cs typeface="Arial Black" charset="0"/>
            </a:endParaRPr>
          </a:p>
        </p:txBody>
      </p:sp>
      <p:sp>
        <p:nvSpPr>
          <p:cNvPr id="3" name="Content Placeholder 2"/>
          <p:cNvSpPr>
            <a:spLocks noGrp="1"/>
          </p:cNvSpPr>
          <p:nvPr>
            <p:ph idx="4294967295"/>
          </p:nvPr>
        </p:nvSpPr>
        <p:spPr>
          <a:xfrm>
            <a:off x="0" y="863060"/>
            <a:ext cx="8747760" cy="3394472"/>
          </a:xfrm>
          <a:prstGeom prst="rect">
            <a:avLst/>
          </a:prstGeom>
        </p:spPr>
        <p:txBody>
          <a:bodyPr anchor="t">
            <a:noAutofit/>
          </a:bodyPr>
          <a:lstStyle/>
          <a:p>
            <a:pPr marL="0" indent="0">
              <a:buClr>
                <a:srgbClr val="FF9E1B"/>
              </a:buClr>
              <a:buNone/>
            </a:pPr>
            <a:endParaRPr lang="en-US" sz="1400" dirty="0">
              <a:solidFill>
                <a:srgbClr val="776E64"/>
              </a:solidFill>
              <a:latin typeface="Arial" charset="0"/>
              <a:ea typeface="Arial" charset="0"/>
              <a:cs typeface="Arial" charset="0"/>
            </a:endParaRPr>
          </a:p>
          <a:p>
            <a:pPr marL="969264" lvl="1" indent="-514350" fontAlgn="base">
              <a:spcBef>
                <a:spcPts val="900"/>
              </a:spcBef>
              <a:buClr>
                <a:srgbClr val="FF9E1B"/>
              </a:buClr>
              <a:buSzPct val="100000"/>
              <a:buFont typeface="+mj-lt"/>
              <a:buAutoNum type="arabicPeriod"/>
            </a:pPr>
            <a:r>
              <a:rPr lang="es-CO" sz="1100" dirty="0">
                <a:solidFill>
                  <a:srgbClr val="776E64"/>
                </a:solidFill>
                <a:latin typeface="Arial" charset="0"/>
                <a:ea typeface="Arial" charset="0"/>
                <a:cs typeface="Arial" charset="0"/>
              </a:rPr>
              <a:t>Prueba, mide y aprende rápido</a:t>
            </a:r>
            <a:r>
              <a:rPr lang="es-CO" sz="1100" dirty="0" smtClean="0">
                <a:solidFill>
                  <a:srgbClr val="776E64"/>
                </a:solidFill>
                <a:latin typeface="Arial" charset="0"/>
                <a:ea typeface="Arial" charset="0"/>
                <a:cs typeface="Arial" charset="0"/>
              </a:rPr>
              <a:t>.</a:t>
            </a:r>
          </a:p>
          <a:p>
            <a:pPr marL="969264" lvl="1" indent="-514350" fontAlgn="base">
              <a:spcBef>
                <a:spcPts val="900"/>
              </a:spcBef>
              <a:buClr>
                <a:srgbClr val="FF9E1B"/>
              </a:buClr>
              <a:buSzPct val="100000"/>
              <a:buFont typeface="+mj-lt"/>
              <a:buAutoNum type="arabicPeriod"/>
            </a:pPr>
            <a:r>
              <a:rPr lang="en-US" sz="1100" dirty="0" err="1" smtClean="0">
                <a:solidFill>
                  <a:srgbClr val="776E64"/>
                </a:solidFill>
                <a:latin typeface="Arial" charset="0"/>
                <a:ea typeface="Arial" charset="0"/>
                <a:cs typeface="Arial" charset="0"/>
              </a:rPr>
              <a:t>Simplifica</a:t>
            </a:r>
            <a:r>
              <a:rPr lang="en-US" sz="1100" dirty="0" smtClean="0">
                <a:solidFill>
                  <a:srgbClr val="776E64"/>
                </a:solidFill>
                <a:latin typeface="Arial" charset="0"/>
                <a:ea typeface="Arial" charset="0"/>
                <a:cs typeface="Arial" charset="0"/>
              </a:rPr>
              <a:t> </a:t>
            </a:r>
            <a:r>
              <a:rPr lang="en-US" sz="1100" dirty="0" err="1">
                <a:solidFill>
                  <a:srgbClr val="776E64"/>
                </a:solidFill>
                <a:latin typeface="Arial" charset="0"/>
                <a:ea typeface="Arial" charset="0"/>
                <a:cs typeface="Arial" charset="0"/>
              </a:rPr>
              <a:t>tus</a:t>
            </a:r>
            <a:r>
              <a:rPr lang="en-US" sz="1100" dirty="0">
                <a:solidFill>
                  <a:srgbClr val="776E64"/>
                </a:solidFill>
                <a:latin typeface="Arial" charset="0"/>
                <a:ea typeface="Arial" charset="0"/>
                <a:cs typeface="Arial" charset="0"/>
              </a:rPr>
              <a:t> </a:t>
            </a:r>
            <a:r>
              <a:rPr lang="en-US" sz="1100" dirty="0" err="1">
                <a:solidFill>
                  <a:srgbClr val="776E64"/>
                </a:solidFill>
                <a:latin typeface="Arial" charset="0"/>
                <a:ea typeface="Arial" charset="0"/>
                <a:cs typeface="Arial" charset="0"/>
              </a:rPr>
              <a:t>canales</a:t>
            </a:r>
            <a:r>
              <a:rPr lang="en-US" sz="1100" dirty="0" smtClean="0">
                <a:solidFill>
                  <a:srgbClr val="776E64"/>
                </a:solidFill>
                <a:latin typeface="Arial" charset="0"/>
                <a:ea typeface="Arial" charset="0"/>
                <a:cs typeface="Arial" charset="0"/>
              </a:rPr>
              <a:t>.</a:t>
            </a:r>
          </a:p>
          <a:p>
            <a:pPr marL="969264" lvl="1" indent="-514350" fontAlgn="base">
              <a:spcBef>
                <a:spcPts val="900"/>
              </a:spcBef>
              <a:buClr>
                <a:srgbClr val="FF9E1B"/>
              </a:buClr>
              <a:buSzPct val="100000"/>
              <a:buFont typeface="+mj-lt"/>
              <a:buAutoNum type="arabicPeriod"/>
            </a:pPr>
            <a:r>
              <a:rPr lang="es-CO" sz="1100" dirty="0" smtClean="0">
                <a:solidFill>
                  <a:srgbClr val="776E64"/>
                </a:solidFill>
                <a:latin typeface="Arial" charset="0"/>
                <a:ea typeface="Arial" charset="0"/>
                <a:cs typeface="Arial" charset="0"/>
              </a:rPr>
              <a:t>Aplicar </a:t>
            </a:r>
            <a:r>
              <a:rPr lang="es-CO" sz="1100" dirty="0">
                <a:solidFill>
                  <a:srgbClr val="776E64"/>
                </a:solidFill>
                <a:latin typeface="Arial" charset="0"/>
                <a:ea typeface="Arial" charset="0"/>
                <a:cs typeface="Arial" charset="0"/>
              </a:rPr>
              <a:t>el marketing ágil</a:t>
            </a:r>
            <a:r>
              <a:rPr lang="es-CO" sz="1100" dirty="0" smtClean="0">
                <a:solidFill>
                  <a:srgbClr val="776E64"/>
                </a:solidFill>
                <a:latin typeface="Arial" charset="0"/>
                <a:ea typeface="Arial" charset="0"/>
                <a:cs typeface="Arial" charset="0"/>
              </a:rPr>
              <a:t>.</a:t>
            </a:r>
          </a:p>
          <a:p>
            <a:pPr marL="969264" lvl="1" indent="-514350" fontAlgn="base">
              <a:spcBef>
                <a:spcPts val="900"/>
              </a:spcBef>
              <a:buClr>
                <a:srgbClr val="FF9E1B"/>
              </a:buClr>
              <a:buSzPct val="100000"/>
              <a:buFont typeface="+mj-lt"/>
              <a:buAutoNum type="arabicPeriod"/>
            </a:pPr>
            <a:r>
              <a:rPr lang="es-CO" sz="1100" dirty="0">
                <a:solidFill>
                  <a:srgbClr val="776E64"/>
                </a:solidFill>
                <a:latin typeface="Arial" charset="0"/>
                <a:ea typeface="Arial" charset="0"/>
                <a:cs typeface="Arial" charset="0"/>
              </a:rPr>
              <a:t>Crear asociaciones que compartan el costo</a:t>
            </a:r>
            <a:r>
              <a:rPr lang="es-CO" sz="1100" dirty="0" smtClean="0">
                <a:solidFill>
                  <a:srgbClr val="776E64"/>
                </a:solidFill>
                <a:latin typeface="Arial" charset="0"/>
                <a:ea typeface="Arial" charset="0"/>
                <a:cs typeface="Arial" charset="0"/>
              </a:rPr>
              <a:t>.</a:t>
            </a:r>
          </a:p>
          <a:p>
            <a:pPr marL="969264" lvl="1" indent="-514350" fontAlgn="base">
              <a:spcBef>
                <a:spcPts val="900"/>
              </a:spcBef>
              <a:buClr>
                <a:srgbClr val="FF9E1B"/>
              </a:buClr>
              <a:buSzPct val="100000"/>
              <a:buFont typeface="+mj-lt"/>
              <a:buAutoNum type="arabicPeriod"/>
            </a:pPr>
            <a:r>
              <a:rPr lang="es-CO" sz="1100" dirty="0">
                <a:solidFill>
                  <a:srgbClr val="776E64"/>
                </a:solidFill>
                <a:latin typeface="Arial" charset="0"/>
                <a:ea typeface="Arial" charset="0"/>
                <a:cs typeface="Arial" charset="0"/>
              </a:rPr>
              <a:t>Actualizar contenido y campañas exitosas</a:t>
            </a:r>
            <a:r>
              <a:rPr lang="es-CO" sz="1100" dirty="0" smtClean="0">
                <a:solidFill>
                  <a:srgbClr val="776E64"/>
                </a:solidFill>
                <a:latin typeface="Arial" charset="0"/>
                <a:ea typeface="Arial" charset="0"/>
                <a:cs typeface="Arial" charset="0"/>
              </a:rPr>
              <a:t>.</a:t>
            </a:r>
          </a:p>
          <a:p>
            <a:pPr marL="969264" lvl="1" indent="-514350" fontAlgn="base">
              <a:spcBef>
                <a:spcPts val="900"/>
              </a:spcBef>
              <a:buClr>
                <a:srgbClr val="FF9E1B"/>
              </a:buClr>
              <a:buSzPct val="100000"/>
              <a:buFont typeface="+mj-lt"/>
              <a:buAutoNum type="arabicPeriod"/>
            </a:pPr>
            <a:r>
              <a:rPr lang="es-CO" sz="1100" dirty="0" smtClean="0">
                <a:solidFill>
                  <a:srgbClr val="776E64"/>
                </a:solidFill>
                <a:latin typeface="Arial" charset="0"/>
                <a:ea typeface="Arial" charset="0"/>
                <a:cs typeface="Arial" charset="0"/>
              </a:rPr>
              <a:t>No concesiones y ser creativo</a:t>
            </a:r>
          </a:p>
          <a:p>
            <a:pPr marL="969264" lvl="1" indent="-514350" fontAlgn="base">
              <a:spcBef>
                <a:spcPts val="900"/>
              </a:spcBef>
              <a:buClr>
                <a:srgbClr val="FF9E1B"/>
              </a:buClr>
              <a:buSzPct val="100000"/>
              <a:buFont typeface="+mj-lt"/>
              <a:buAutoNum type="arabicPeriod"/>
            </a:pPr>
            <a:r>
              <a:rPr lang="es-CO" sz="1100" dirty="0" smtClean="0">
                <a:solidFill>
                  <a:srgbClr val="776E64"/>
                </a:solidFill>
                <a:latin typeface="Arial" charset="0"/>
                <a:ea typeface="Arial" charset="0"/>
                <a:cs typeface="Arial" charset="0"/>
              </a:rPr>
              <a:t>Apalancarse en la Comunidad</a:t>
            </a:r>
          </a:p>
          <a:p>
            <a:pPr marL="969264" lvl="1" indent="-514350" fontAlgn="base">
              <a:spcBef>
                <a:spcPts val="900"/>
              </a:spcBef>
              <a:buClr>
                <a:srgbClr val="FF9E1B"/>
              </a:buClr>
              <a:buSzPct val="100000"/>
              <a:buFont typeface="+mj-lt"/>
              <a:buAutoNum type="arabicPeriod"/>
            </a:pPr>
            <a:r>
              <a:rPr lang="es-CO" sz="1100" dirty="0">
                <a:solidFill>
                  <a:srgbClr val="776E64"/>
                </a:solidFill>
                <a:latin typeface="Arial" charset="0"/>
                <a:ea typeface="Arial" charset="0"/>
                <a:cs typeface="Arial" charset="0"/>
              </a:rPr>
              <a:t>Hazlo en casa y </a:t>
            </a:r>
            <a:r>
              <a:rPr lang="es-CO" sz="1100" dirty="0" smtClean="0">
                <a:solidFill>
                  <a:srgbClr val="776E64"/>
                </a:solidFill>
                <a:latin typeface="Arial" charset="0"/>
                <a:ea typeface="Arial" charset="0"/>
                <a:cs typeface="Arial" charset="0"/>
              </a:rPr>
              <a:t>comprueba la optimización de los sistemas de búsqueda</a:t>
            </a:r>
          </a:p>
          <a:p>
            <a:pPr marL="969264" lvl="1" indent="-514350" fontAlgn="base">
              <a:spcBef>
                <a:spcPts val="900"/>
              </a:spcBef>
              <a:buClr>
                <a:srgbClr val="FF9E1B"/>
              </a:buClr>
              <a:buSzPct val="100000"/>
              <a:buFont typeface="+mj-lt"/>
              <a:buAutoNum type="arabicPeriod"/>
            </a:pPr>
            <a:r>
              <a:rPr lang="en-US" sz="1100" dirty="0" err="1">
                <a:solidFill>
                  <a:srgbClr val="776E64"/>
                </a:solidFill>
                <a:latin typeface="Arial" charset="0"/>
                <a:ea typeface="Arial" charset="0"/>
                <a:cs typeface="Arial" charset="0"/>
              </a:rPr>
              <a:t>Priorizar</a:t>
            </a:r>
            <a:r>
              <a:rPr lang="en-US" sz="1100" dirty="0">
                <a:solidFill>
                  <a:srgbClr val="776E64"/>
                </a:solidFill>
                <a:latin typeface="Arial" charset="0"/>
                <a:ea typeface="Arial" charset="0"/>
                <a:cs typeface="Arial" charset="0"/>
              </a:rPr>
              <a:t> y </a:t>
            </a:r>
            <a:r>
              <a:rPr lang="en-US" sz="1100" dirty="0" err="1" smtClean="0">
                <a:solidFill>
                  <a:srgbClr val="776E64"/>
                </a:solidFill>
                <a:latin typeface="Arial" charset="0"/>
                <a:ea typeface="Arial" charset="0"/>
                <a:cs typeface="Arial" charset="0"/>
              </a:rPr>
              <a:t>secuenciar</a:t>
            </a:r>
            <a:endParaRPr lang="en-US" sz="1100" dirty="0" smtClean="0">
              <a:solidFill>
                <a:srgbClr val="776E64"/>
              </a:solidFill>
              <a:latin typeface="Arial" charset="0"/>
              <a:ea typeface="Arial" charset="0"/>
              <a:cs typeface="Arial" charset="0"/>
            </a:endParaRPr>
          </a:p>
          <a:p>
            <a:pPr marL="969264" lvl="1" indent="-514350" fontAlgn="base">
              <a:spcBef>
                <a:spcPts val="900"/>
              </a:spcBef>
              <a:buClr>
                <a:srgbClr val="FF9E1B"/>
              </a:buClr>
              <a:buSzPct val="100000"/>
              <a:buFont typeface="+mj-lt"/>
              <a:buAutoNum type="arabicPeriod"/>
            </a:pPr>
            <a:r>
              <a:rPr lang="es-CO" sz="1100" dirty="0" smtClean="0">
                <a:solidFill>
                  <a:srgbClr val="776E64"/>
                </a:solidFill>
                <a:latin typeface="Arial" charset="0"/>
                <a:ea typeface="Arial" charset="0"/>
                <a:cs typeface="Arial" charset="0"/>
              </a:rPr>
              <a:t>Ir a lo granular</a:t>
            </a:r>
          </a:p>
          <a:p>
            <a:pPr marL="969264" lvl="1" indent="-514350" fontAlgn="base">
              <a:spcBef>
                <a:spcPts val="900"/>
              </a:spcBef>
              <a:buClr>
                <a:srgbClr val="FF9E1B"/>
              </a:buClr>
              <a:buSzPct val="100000"/>
              <a:buFont typeface="+mj-lt"/>
              <a:buAutoNum type="arabicPeriod"/>
            </a:pPr>
            <a:r>
              <a:rPr lang="es-CO" sz="1100" dirty="0">
                <a:solidFill>
                  <a:srgbClr val="776E64"/>
                </a:solidFill>
                <a:latin typeface="Arial" charset="0"/>
                <a:ea typeface="Arial" charset="0"/>
                <a:cs typeface="Arial" charset="0"/>
              </a:rPr>
              <a:t>Centrarse en contenido </a:t>
            </a:r>
            <a:r>
              <a:rPr lang="es-CO" sz="1100" dirty="0" smtClean="0">
                <a:solidFill>
                  <a:srgbClr val="776E64"/>
                </a:solidFill>
                <a:latin typeface="Arial" charset="0"/>
                <a:ea typeface="Arial" charset="0"/>
                <a:cs typeface="Arial" charset="0"/>
              </a:rPr>
              <a:t>“perenne” </a:t>
            </a:r>
            <a:r>
              <a:rPr lang="es-CO" sz="1100" dirty="0">
                <a:solidFill>
                  <a:srgbClr val="776E64"/>
                </a:solidFill>
                <a:latin typeface="Arial" charset="0"/>
                <a:ea typeface="Arial" charset="0"/>
                <a:cs typeface="Arial" charset="0"/>
              </a:rPr>
              <a:t>de alto </a:t>
            </a:r>
            <a:r>
              <a:rPr lang="es-CO" sz="1100" dirty="0" smtClean="0">
                <a:solidFill>
                  <a:srgbClr val="776E64"/>
                </a:solidFill>
                <a:latin typeface="Arial" charset="0"/>
                <a:ea typeface="Arial" charset="0"/>
                <a:cs typeface="Arial" charset="0"/>
              </a:rPr>
              <a:t>valor</a:t>
            </a:r>
          </a:p>
          <a:p>
            <a:pPr marL="969264" lvl="1" indent="-514350" fontAlgn="base">
              <a:spcBef>
                <a:spcPts val="900"/>
              </a:spcBef>
              <a:buClr>
                <a:srgbClr val="FF9E1B"/>
              </a:buClr>
              <a:buSzPct val="100000"/>
              <a:buFont typeface="+mj-lt"/>
              <a:buAutoNum type="arabicPeriod"/>
            </a:pPr>
            <a:r>
              <a:rPr lang="es-CO" sz="1100" dirty="0">
                <a:solidFill>
                  <a:srgbClr val="776E64"/>
                </a:solidFill>
                <a:latin typeface="Arial" charset="0"/>
                <a:ea typeface="Arial" charset="0"/>
                <a:cs typeface="Arial" charset="0"/>
              </a:rPr>
              <a:t>Pregunte a los </a:t>
            </a:r>
            <a:r>
              <a:rPr lang="es-CO" sz="1100" dirty="0" smtClean="0">
                <a:solidFill>
                  <a:srgbClr val="776E64"/>
                </a:solidFill>
                <a:latin typeface="Arial" charset="0"/>
                <a:ea typeface="Arial" charset="0"/>
                <a:cs typeface="Arial" charset="0"/>
              </a:rPr>
              <a:t>usuarios por sus revisiones</a:t>
            </a:r>
          </a:p>
          <a:p>
            <a:pPr marL="969264" lvl="1" indent="-514350" fontAlgn="base">
              <a:spcBef>
                <a:spcPts val="900"/>
              </a:spcBef>
              <a:buClr>
                <a:srgbClr val="FF9E1B"/>
              </a:buClr>
              <a:buSzPct val="100000"/>
              <a:buFont typeface="+mj-lt"/>
              <a:buAutoNum type="arabicPeriod"/>
            </a:pPr>
            <a:r>
              <a:rPr lang="es-CO" sz="1100" dirty="0">
                <a:solidFill>
                  <a:srgbClr val="776E64"/>
                </a:solidFill>
                <a:latin typeface="Arial" charset="0"/>
                <a:ea typeface="Arial" charset="0"/>
                <a:cs typeface="Arial" charset="0"/>
              </a:rPr>
              <a:t>Aprovechar la incidencia para sensibilizar</a:t>
            </a:r>
            <a:endParaRPr lang="en-US" sz="1100" dirty="0">
              <a:solidFill>
                <a:srgbClr val="776E64"/>
              </a:solidFill>
              <a:latin typeface="Arial" charset="0"/>
              <a:ea typeface="Arial" charset="0"/>
              <a:cs typeface="Arial" charset="0"/>
            </a:endParaRPr>
          </a:p>
        </p:txBody>
      </p:sp>
      <p:sp>
        <p:nvSpPr>
          <p:cNvPr id="4" name="Rectangle 3"/>
          <p:cNvSpPr/>
          <p:nvPr/>
        </p:nvSpPr>
        <p:spPr>
          <a:xfrm>
            <a:off x="0" y="4892170"/>
            <a:ext cx="9144000" cy="230832"/>
          </a:xfrm>
          <a:prstGeom prst="rect">
            <a:avLst/>
          </a:prstGeom>
        </p:spPr>
        <p:txBody>
          <a:bodyPr wrap="square">
            <a:spAutoFit/>
          </a:bodyPr>
          <a:lstStyle/>
          <a:p>
            <a:r>
              <a:rPr lang="en-US" sz="900" dirty="0"/>
              <a:t>https://www.forbes.com/sites/forbescommunicationscouncil/2017/08/31/13-ways-to-create-an-effective-marketing-campaign-on-a-tight-budget/#19426f5f4605</a:t>
            </a:r>
          </a:p>
        </p:txBody>
      </p:sp>
    </p:spTree>
    <p:extLst>
      <p:ext uri="{BB962C8B-B14F-4D97-AF65-F5344CB8AC3E}">
        <p14:creationId xmlns:p14="http://schemas.microsoft.com/office/powerpoint/2010/main" val="1553599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43115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p:cNvSpPr txBox="1">
            <a:spLocks/>
          </p:cNvSpPr>
          <p:nvPr/>
        </p:nvSpPr>
        <p:spPr>
          <a:xfrm>
            <a:off x="1613719" y="1261273"/>
            <a:ext cx="3352799" cy="1274404"/>
          </a:xfrm>
          <a:prstGeom prst="rect">
            <a:avLst/>
          </a:prstGeom>
        </p:spPr>
        <p:txBody>
          <a:bodyPr vert="horz"/>
          <a:lstStyle>
            <a:lvl1pPr marL="0" indent="0" algn="l" defTabSz="457200" rtl="0" eaLnBrk="1" latinLnBrk="0" hangingPunct="1">
              <a:spcBef>
                <a:spcPct val="20000"/>
              </a:spcBef>
              <a:buFont typeface="Arial"/>
              <a:buNone/>
              <a:defRPr sz="2400" b="0" i="0" kern="1200">
                <a:solidFill>
                  <a:schemeClr val="tx1">
                    <a:lumMod val="50000"/>
                    <a:lumOff val="50000"/>
                  </a:schemeClr>
                </a:solidFill>
                <a:latin typeface="Adagio_Sans"/>
                <a:ea typeface="+mn-ea"/>
                <a:cs typeface="Adagio_Sans"/>
              </a:defRPr>
            </a:lvl1pPr>
            <a:lvl2pPr marL="457200" indent="0" algn="l" defTabSz="457200" rtl="0" eaLnBrk="1" latinLnBrk="0" hangingPunct="1">
              <a:spcBef>
                <a:spcPct val="20000"/>
              </a:spcBef>
              <a:buFont typeface="Arial"/>
              <a:buNone/>
              <a:defRPr sz="2400" kern="1200">
                <a:solidFill>
                  <a:schemeClr val="tx1"/>
                </a:solidFill>
                <a:latin typeface="Adagio_Sans"/>
                <a:ea typeface="+mn-ea"/>
                <a:cs typeface="Adagio_Sans"/>
              </a:defRPr>
            </a:lvl2pPr>
            <a:lvl3pPr marL="914400" indent="0" algn="l" defTabSz="457200" rtl="0" eaLnBrk="1" latinLnBrk="0" hangingPunct="1">
              <a:spcBef>
                <a:spcPct val="20000"/>
              </a:spcBef>
              <a:buFont typeface="Arial"/>
              <a:buNone/>
              <a:defRPr sz="2400" kern="1200">
                <a:solidFill>
                  <a:schemeClr val="tx1"/>
                </a:solidFill>
                <a:latin typeface="Adagio_Sans"/>
                <a:ea typeface="+mn-ea"/>
                <a:cs typeface="Adagio_Sans"/>
              </a:defRPr>
            </a:lvl3pPr>
            <a:lvl4pPr marL="1371600" indent="0" algn="l" defTabSz="457200" rtl="0" eaLnBrk="1" latinLnBrk="0" hangingPunct="1">
              <a:spcBef>
                <a:spcPct val="20000"/>
              </a:spcBef>
              <a:buFont typeface="Arial"/>
              <a:buNone/>
              <a:defRPr sz="2400" kern="1200">
                <a:solidFill>
                  <a:schemeClr val="tx1"/>
                </a:solidFill>
                <a:latin typeface="Adagio_Sans"/>
                <a:ea typeface="+mn-ea"/>
                <a:cs typeface="Adagio_Sans"/>
              </a:defRPr>
            </a:lvl4pPr>
            <a:lvl5pPr marL="1828800" indent="0" algn="l" defTabSz="457200" rtl="0" eaLnBrk="1" latinLnBrk="0" hangingPunct="1">
              <a:spcBef>
                <a:spcPct val="20000"/>
              </a:spcBef>
              <a:buFont typeface="Arial"/>
              <a:buNone/>
              <a:defRPr sz="2400" kern="1200">
                <a:solidFill>
                  <a:schemeClr val="tx1"/>
                </a:solidFill>
                <a:latin typeface="Adagio_Sans"/>
                <a:ea typeface="+mn-ea"/>
                <a:cs typeface="Adagio_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400" b="1" i="0" dirty="0" smtClean="0">
                <a:solidFill>
                  <a:srgbClr val="776E64"/>
                </a:solidFill>
                <a:latin typeface="Arial" charset="0"/>
                <a:ea typeface="Arial" charset="0"/>
                <a:cs typeface="Arial" charset="0"/>
              </a:rPr>
              <a:t>Jaime Arcila Sierra</a:t>
            </a:r>
          </a:p>
          <a:p>
            <a:pPr>
              <a:spcBef>
                <a:spcPts val="800"/>
              </a:spcBef>
            </a:pPr>
            <a:r>
              <a:rPr lang="en-US" sz="1400" b="0" i="0" dirty="0" err="1" smtClean="0">
                <a:solidFill>
                  <a:srgbClr val="776E64"/>
                </a:solidFill>
                <a:latin typeface="Arial" charset="0"/>
                <a:ea typeface="Arial" charset="0"/>
                <a:cs typeface="Arial" charset="0"/>
              </a:rPr>
              <a:t>Coordinador</a:t>
            </a:r>
            <a:r>
              <a:rPr lang="en-US" sz="1400" b="0" i="0" dirty="0" smtClean="0">
                <a:solidFill>
                  <a:srgbClr val="776E64"/>
                </a:solidFill>
                <a:latin typeface="Arial" charset="0"/>
                <a:ea typeface="Arial" charset="0"/>
                <a:cs typeface="Arial" charset="0"/>
              </a:rPr>
              <a:t> para </a:t>
            </a:r>
            <a:r>
              <a:rPr lang="en-US" sz="1400" b="0" i="0" dirty="0" err="1" smtClean="0">
                <a:solidFill>
                  <a:srgbClr val="776E64"/>
                </a:solidFill>
                <a:latin typeface="Arial" charset="0"/>
                <a:ea typeface="Arial" charset="0"/>
                <a:cs typeface="Arial" charset="0"/>
              </a:rPr>
              <a:t>América</a:t>
            </a:r>
            <a:r>
              <a:rPr lang="en-US" sz="1400" b="0" i="0" dirty="0" smtClean="0">
                <a:solidFill>
                  <a:srgbClr val="776E64"/>
                </a:solidFill>
                <a:latin typeface="Arial" charset="0"/>
                <a:ea typeface="Arial" charset="0"/>
                <a:cs typeface="Arial" charset="0"/>
              </a:rPr>
              <a:t> Latina</a:t>
            </a:r>
            <a:endParaRPr lang="en-US" sz="1400" b="0" i="0" baseline="0" dirty="0" smtClean="0">
              <a:solidFill>
                <a:srgbClr val="776E64"/>
              </a:solidFill>
              <a:latin typeface="Arial" charset="0"/>
              <a:ea typeface="Arial" charset="0"/>
              <a:cs typeface="Arial" charset="0"/>
            </a:endParaRPr>
          </a:p>
          <a:p>
            <a:pPr>
              <a:spcBef>
                <a:spcPts val="800"/>
              </a:spcBef>
            </a:pPr>
            <a:r>
              <a:rPr lang="en-US" sz="1400" dirty="0" smtClean="0">
                <a:solidFill>
                  <a:srgbClr val="776E64"/>
                </a:solidFill>
                <a:latin typeface="Arial" charset="0"/>
                <a:ea typeface="Arial" charset="0"/>
                <a:cs typeface="Arial" charset="0"/>
                <a:hlinkClick r:id="rId3"/>
              </a:rPr>
              <a:t>jarcila</a:t>
            </a:r>
            <a:r>
              <a:rPr lang="en-US" sz="1400" b="0" i="0" dirty="0" smtClean="0">
                <a:solidFill>
                  <a:srgbClr val="776E64"/>
                </a:solidFill>
                <a:latin typeface="Arial" charset="0"/>
                <a:ea typeface="Arial" charset="0"/>
                <a:cs typeface="Arial" charset="0"/>
                <a:hlinkClick r:id="rId3"/>
              </a:rPr>
              <a:t>@CorporateAccountability.org</a:t>
            </a:r>
            <a:endParaRPr lang="en-US" sz="1400" b="0" i="0" dirty="0" smtClean="0">
              <a:solidFill>
                <a:srgbClr val="776E64"/>
              </a:solidFill>
              <a:latin typeface="Arial" charset="0"/>
              <a:ea typeface="Arial" charset="0"/>
              <a:cs typeface="Arial" charset="0"/>
            </a:endParaRPr>
          </a:p>
        </p:txBody>
      </p:sp>
      <p:sp>
        <p:nvSpPr>
          <p:cNvPr id="6" name="Text Placeholder 2"/>
          <p:cNvSpPr txBox="1">
            <a:spLocks/>
          </p:cNvSpPr>
          <p:nvPr/>
        </p:nvSpPr>
        <p:spPr>
          <a:xfrm>
            <a:off x="5111261" y="1261273"/>
            <a:ext cx="3235569" cy="1274404"/>
          </a:xfrm>
          <a:prstGeom prst="rect">
            <a:avLst/>
          </a:prstGeom>
        </p:spPr>
        <p:txBody>
          <a:bodyPr vert="horz"/>
          <a:lstStyle>
            <a:lvl1pPr marL="0" indent="0" algn="l" defTabSz="457200" rtl="0" eaLnBrk="1" latinLnBrk="0" hangingPunct="1">
              <a:spcBef>
                <a:spcPct val="20000"/>
              </a:spcBef>
              <a:buFont typeface="Arial"/>
              <a:buNone/>
              <a:defRPr sz="2400" b="0" i="0" kern="1200">
                <a:solidFill>
                  <a:schemeClr val="tx1">
                    <a:lumMod val="50000"/>
                    <a:lumOff val="50000"/>
                  </a:schemeClr>
                </a:solidFill>
                <a:latin typeface="Adagio_Sans"/>
                <a:ea typeface="+mn-ea"/>
                <a:cs typeface="Adagio_Sans"/>
              </a:defRPr>
            </a:lvl1pPr>
            <a:lvl2pPr marL="457200" indent="0" algn="l" defTabSz="457200" rtl="0" eaLnBrk="1" latinLnBrk="0" hangingPunct="1">
              <a:spcBef>
                <a:spcPct val="20000"/>
              </a:spcBef>
              <a:buFont typeface="Arial"/>
              <a:buNone/>
              <a:defRPr sz="2400" kern="1200">
                <a:solidFill>
                  <a:schemeClr val="tx1"/>
                </a:solidFill>
                <a:latin typeface="Adagio_Sans"/>
                <a:ea typeface="+mn-ea"/>
                <a:cs typeface="Adagio_Sans"/>
              </a:defRPr>
            </a:lvl2pPr>
            <a:lvl3pPr marL="914400" indent="0" algn="l" defTabSz="457200" rtl="0" eaLnBrk="1" latinLnBrk="0" hangingPunct="1">
              <a:spcBef>
                <a:spcPct val="20000"/>
              </a:spcBef>
              <a:buFont typeface="Arial"/>
              <a:buNone/>
              <a:defRPr sz="2400" kern="1200">
                <a:solidFill>
                  <a:schemeClr val="tx1"/>
                </a:solidFill>
                <a:latin typeface="Adagio_Sans"/>
                <a:ea typeface="+mn-ea"/>
                <a:cs typeface="Adagio_Sans"/>
              </a:defRPr>
            </a:lvl3pPr>
            <a:lvl4pPr marL="1371600" indent="0" algn="l" defTabSz="457200" rtl="0" eaLnBrk="1" latinLnBrk="0" hangingPunct="1">
              <a:spcBef>
                <a:spcPct val="20000"/>
              </a:spcBef>
              <a:buFont typeface="Arial"/>
              <a:buNone/>
              <a:defRPr sz="2400" kern="1200">
                <a:solidFill>
                  <a:schemeClr val="tx1"/>
                </a:solidFill>
                <a:latin typeface="Adagio_Sans"/>
                <a:ea typeface="+mn-ea"/>
                <a:cs typeface="Adagio_Sans"/>
              </a:defRPr>
            </a:lvl4pPr>
            <a:lvl5pPr marL="1828800" indent="0" algn="l" defTabSz="457200" rtl="0" eaLnBrk="1" latinLnBrk="0" hangingPunct="1">
              <a:spcBef>
                <a:spcPct val="20000"/>
              </a:spcBef>
              <a:buFont typeface="Arial"/>
              <a:buNone/>
              <a:defRPr sz="2400" kern="1200">
                <a:solidFill>
                  <a:schemeClr val="tx1"/>
                </a:solidFill>
                <a:latin typeface="Adagio_Sans"/>
                <a:ea typeface="+mn-ea"/>
                <a:cs typeface="Adagio_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800"/>
              </a:spcBef>
            </a:pPr>
            <a:r>
              <a:rPr lang="en-US" sz="1400" b="1" dirty="0" err="1" smtClean="0">
                <a:solidFill>
                  <a:srgbClr val="776E64"/>
                </a:solidFill>
                <a:latin typeface="Arial" charset="0"/>
                <a:ea typeface="Arial" charset="0"/>
                <a:cs typeface="Arial" charset="0"/>
              </a:rPr>
              <a:t>Oficina</a:t>
            </a:r>
            <a:r>
              <a:rPr lang="en-US" sz="1400" b="1" dirty="0" smtClean="0">
                <a:solidFill>
                  <a:srgbClr val="776E64"/>
                </a:solidFill>
                <a:latin typeface="Arial" charset="0"/>
                <a:ea typeface="Arial" charset="0"/>
                <a:cs typeface="Arial" charset="0"/>
              </a:rPr>
              <a:t> Regional para </a:t>
            </a:r>
            <a:r>
              <a:rPr lang="en-US" sz="1400" b="1" dirty="0" err="1" smtClean="0">
                <a:solidFill>
                  <a:srgbClr val="776E64"/>
                </a:solidFill>
                <a:latin typeface="Arial" charset="0"/>
                <a:ea typeface="Arial" charset="0"/>
                <a:cs typeface="Arial" charset="0"/>
              </a:rPr>
              <a:t>América</a:t>
            </a:r>
            <a:r>
              <a:rPr lang="en-US" sz="1400" b="1" dirty="0" smtClean="0">
                <a:solidFill>
                  <a:srgbClr val="776E64"/>
                </a:solidFill>
                <a:latin typeface="Arial" charset="0"/>
                <a:ea typeface="Arial" charset="0"/>
                <a:cs typeface="Arial" charset="0"/>
              </a:rPr>
              <a:t> Latina</a:t>
            </a:r>
          </a:p>
          <a:p>
            <a:pPr>
              <a:spcBef>
                <a:spcPts val="800"/>
              </a:spcBef>
            </a:pPr>
            <a:r>
              <a:rPr lang="en-US" sz="1400" b="0" i="0" dirty="0" err="1" smtClean="0">
                <a:solidFill>
                  <a:srgbClr val="776E64"/>
                </a:solidFill>
                <a:latin typeface="Arial" charset="0"/>
                <a:ea typeface="Arial" charset="0"/>
                <a:cs typeface="Arial" charset="0"/>
              </a:rPr>
              <a:t>Cra</a:t>
            </a:r>
            <a:r>
              <a:rPr lang="en-US" sz="1400" b="0" i="0" dirty="0" smtClean="0">
                <a:solidFill>
                  <a:srgbClr val="776E64"/>
                </a:solidFill>
                <a:latin typeface="Arial" charset="0"/>
                <a:ea typeface="Arial" charset="0"/>
                <a:cs typeface="Arial" charset="0"/>
              </a:rPr>
              <a:t>. 11A 90-16 OFI 509</a:t>
            </a:r>
          </a:p>
          <a:p>
            <a:pPr>
              <a:spcBef>
                <a:spcPts val="800"/>
              </a:spcBef>
            </a:pPr>
            <a:r>
              <a:rPr lang="en-US" sz="1400" b="0" i="0" dirty="0" smtClean="0">
                <a:solidFill>
                  <a:srgbClr val="776E64"/>
                </a:solidFill>
                <a:latin typeface="Arial" charset="0"/>
                <a:ea typeface="Arial" charset="0"/>
                <a:cs typeface="Arial" charset="0"/>
              </a:rPr>
              <a:t>Bogotá, DC.</a:t>
            </a:r>
            <a:r>
              <a:rPr lang="en-US" sz="1400" dirty="0">
                <a:solidFill>
                  <a:srgbClr val="776E64"/>
                </a:solidFill>
                <a:latin typeface="Arial" charset="0"/>
                <a:ea typeface="Arial" charset="0"/>
                <a:cs typeface="Arial" charset="0"/>
              </a:rPr>
              <a:t> </a:t>
            </a:r>
            <a:r>
              <a:rPr lang="en-US" sz="1400" dirty="0" smtClean="0">
                <a:solidFill>
                  <a:srgbClr val="776E64"/>
                </a:solidFill>
                <a:latin typeface="Arial" charset="0"/>
                <a:ea typeface="Arial" charset="0"/>
                <a:cs typeface="Arial" charset="0"/>
              </a:rPr>
              <a:t>Colombia</a:t>
            </a:r>
          </a:p>
          <a:p>
            <a:pPr>
              <a:spcBef>
                <a:spcPts val="800"/>
              </a:spcBef>
            </a:pPr>
            <a:r>
              <a:rPr lang="en-US" sz="1400" b="1" i="0" dirty="0" smtClean="0">
                <a:solidFill>
                  <a:srgbClr val="776E64"/>
                </a:solidFill>
                <a:latin typeface="Arial" charset="0"/>
                <a:ea typeface="Arial" charset="0"/>
                <a:cs typeface="Arial" charset="0"/>
              </a:rPr>
              <a:t>CorporateAccountability.org</a:t>
            </a:r>
            <a:endParaRPr lang="en-US" sz="1400" b="1" i="0" dirty="0">
              <a:solidFill>
                <a:srgbClr val="776E64"/>
              </a:solidFill>
              <a:latin typeface="Arial" charset="0"/>
              <a:ea typeface="Arial" charset="0"/>
              <a:cs typeface="Arial" charset="0"/>
            </a:endParaRPr>
          </a:p>
        </p:txBody>
      </p:sp>
    </p:spTree>
    <p:extLst>
      <p:ext uri="{BB962C8B-B14F-4D97-AF65-F5344CB8AC3E}">
        <p14:creationId xmlns:p14="http://schemas.microsoft.com/office/powerpoint/2010/main" val="18966702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0384" y="2345729"/>
            <a:ext cx="5125616" cy="253480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0384" y="83130"/>
            <a:ext cx="4047547" cy="20331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686987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8583" y="238672"/>
            <a:ext cx="5450899" cy="197257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15253" y="2304100"/>
            <a:ext cx="3035965" cy="211138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007266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58" y="725327"/>
            <a:ext cx="4540283" cy="338604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5651" y="637318"/>
            <a:ext cx="3169824" cy="356206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386121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764" y="1087587"/>
            <a:ext cx="4523220" cy="135925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1928" y="2488389"/>
            <a:ext cx="4027343" cy="184051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5" y="2597221"/>
            <a:ext cx="4294620" cy="1589483"/>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itle 1"/>
          <p:cNvSpPr>
            <a:spLocks noGrp="1"/>
          </p:cNvSpPr>
          <p:nvPr>
            <p:ph type="title" idx="4294967295"/>
          </p:nvPr>
        </p:nvSpPr>
        <p:spPr>
          <a:xfrm>
            <a:off x="173182" y="215627"/>
            <a:ext cx="5799170" cy="825775"/>
          </a:xfrm>
          <a:prstGeom prst="rect">
            <a:avLst/>
          </a:prstGeom>
        </p:spPr>
        <p:txBody>
          <a:bodyPr/>
          <a:lstStyle/>
          <a:p>
            <a:r>
              <a:rPr lang="en-US" b="1" dirty="0" err="1" smtClean="0">
                <a:solidFill>
                  <a:srgbClr val="FF9E1B"/>
                </a:solidFill>
                <a:latin typeface="Arial Black" charset="0"/>
                <a:ea typeface="Arial Black" charset="0"/>
                <a:cs typeface="Arial Black" charset="0"/>
              </a:rPr>
              <a:t>En</a:t>
            </a:r>
            <a:r>
              <a:rPr lang="en-US" b="1" dirty="0" smtClean="0">
                <a:solidFill>
                  <a:srgbClr val="FF9E1B"/>
                </a:solidFill>
                <a:latin typeface="Arial Black" charset="0"/>
                <a:ea typeface="Arial Black" charset="0"/>
                <a:cs typeface="Arial Black" charset="0"/>
              </a:rPr>
              <a:t> </a:t>
            </a:r>
            <a:r>
              <a:rPr lang="en-US" b="1" dirty="0" err="1" smtClean="0">
                <a:solidFill>
                  <a:srgbClr val="FF9E1B"/>
                </a:solidFill>
                <a:latin typeface="Arial Black" charset="0"/>
                <a:ea typeface="Arial Black" charset="0"/>
                <a:cs typeface="Arial Black" charset="0"/>
              </a:rPr>
              <a:t>c</a:t>
            </a:r>
            <a:r>
              <a:rPr lang="en-US" b="1" dirty="0" err="1" smtClean="0">
                <a:solidFill>
                  <a:srgbClr val="FF9E1B"/>
                </a:solidFill>
                <a:latin typeface="Arial Black" charset="0"/>
                <a:ea typeface="Arial Black" charset="0"/>
                <a:cs typeface="Arial Black" charset="0"/>
              </a:rPr>
              <a:t>ampaña</a:t>
            </a:r>
            <a:r>
              <a:rPr lang="en-US" b="1" dirty="0" smtClean="0">
                <a:solidFill>
                  <a:srgbClr val="FF9E1B"/>
                </a:solidFill>
                <a:latin typeface="Arial Black" charset="0"/>
                <a:ea typeface="Arial Black" charset="0"/>
                <a:cs typeface="Arial Black" charset="0"/>
              </a:rPr>
              <a:t>:</a:t>
            </a:r>
            <a:endParaRPr lang="en-US" b="1" dirty="0">
              <a:solidFill>
                <a:srgbClr val="FF9E1B"/>
              </a:solidFill>
              <a:latin typeface="Arial Black" charset="0"/>
              <a:ea typeface="Arial Black" charset="0"/>
              <a:cs typeface="Arial Black" charset="0"/>
            </a:endParaRPr>
          </a:p>
        </p:txBody>
      </p:sp>
      <p:pic>
        <p:nvPicPr>
          <p:cNvPr id="2055"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91546" y="1085716"/>
            <a:ext cx="3456420" cy="1035443"/>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437661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693608"/>
            <a:ext cx="7848600" cy="1404824"/>
          </a:xfrm>
          <a:prstGeom prst="rect">
            <a:avLst/>
          </a:prstGeom>
        </p:spPr>
        <p:txBody>
          <a:bodyPr/>
          <a:lstStyle/>
          <a:p>
            <a:pPr>
              <a:lnSpc>
                <a:spcPts val="4800"/>
              </a:lnSpc>
            </a:pPr>
            <a:r>
              <a:rPr lang="es-CO" b="1" dirty="0" smtClean="0">
                <a:solidFill>
                  <a:srgbClr val="FF9E1B"/>
                </a:solidFill>
                <a:latin typeface="Arial Black" charset="0"/>
                <a:ea typeface="Arial Black" charset="0"/>
                <a:cs typeface="Arial Black" charset="0"/>
              </a:rPr>
              <a:t>Planeación estratégica</a:t>
            </a:r>
            <a:endParaRPr lang="en-US" b="1" dirty="0">
              <a:solidFill>
                <a:srgbClr val="FF9E1B"/>
              </a:solidFill>
              <a:latin typeface="Arial Black" charset="0"/>
              <a:ea typeface="Arial Black" charset="0"/>
              <a:cs typeface="Arial Black" charset="0"/>
            </a:endParaRPr>
          </a:p>
        </p:txBody>
      </p:sp>
      <p:sp>
        <p:nvSpPr>
          <p:cNvPr id="3" name="Content Placeholder 2"/>
          <p:cNvSpPr>
            <a:spLocks noGrp="1"/>
          </p:cNvSpPr>
          <p:nvPr>
            <p:ph idx="4294967295"/>
          </p:nvPr>
        </p:nvSpPr>
        <p:spPr>
          <a:xfrm>
            <a:off x="0" y="1334096"/>
            <a:ext cx="8747760" cy="3394472"/>
          </a:xfrm>
          <a:prstGeom prst="rect">
            <a:avLst/>
          </a:prstGeom>
        </p:spPr>
        <p:txBody>
          <a:bodyPr anchor="t">
            <a:normAutofit fontScale="70000" lnSpcReduction="20000"/>
          </a:bodyPr>
          <a:lstStyle/>
          <a:p>
            <a:pPr marL="0" indent="0">
              <a:buClr>
                <a:srgbClr val="FF9E1B"/>
              </a:buClr>
              <a:buNone/>
            </a:pPr>
            <a:endParaRPr lang="en-US" sz="2400" dirty="0">
              <a:solidFill>
                <a:srgbClr val="776E64"/>
              </a:solidFill>
              <a:latin typeface="Arial" charset="0"/>
              <a:ea typeface="Arial" charset="0"/>
              <a:cs typeface="Arial" charset="0"/>
            </a:endParaRPr>
          </a:p>
          <a:p>
            <a:pPr marL="969264" lvl="1" indent="-514350" fontAlgn="base">
              <a:spcBef>
                <a:spcPts val="900"/>
              </a:spcBef>
              <a:buClr>
                <a:srgbClr val="FF9E1B"/>
              </a:buClr>
              <a:buSzPct val="100000"/>
              <a:buFont typeface="+mj-lt"/>
              <a:buAutoNum type="arabicPeriod"/>
            </a:pPr>
            <a:r>
              <a:rPr lang="en-US" sz="1800" b="1" dirty="0" err="1" smtClean="0">
                <a:solidFill>
                  <a:srgbClr val="776E64"/>
                </a:solidFill>
                <a:latin typeface="Arial" charset="0"/>
                <a:ea typeface="Arial" charset="0"/>
                <a:cs typeface="Arial" charset="0"/>
              </a:rPr>
              <a:t>Necesidad</a:t>
            </a:r>
            <a:endParaRPr lang="en-US" sz="1800" dirty="0" smtClean="0">
              <a:solidFill>
                <a:srgbClr val="776E64"/>
              </a:solidFill>
              <a:latin typeface="Arial" charset="0"/>
              <a:ea typeface="Arial" charset="0"/>
              <a:cs typeface="Arial" charset="0"/>
            </a:endParaRPr>
          </a:p>
          <a:p>
            <a:pPr marL="969264" lvl="1" indent="-514350" fontAlgn="base">
              <a:spcBef>
                <a:spcPts val="900"/>
              </a:spcBef>
              <a:buClr>
                <a:srgbClr val="FF9E1B"/>
              </a:buClr>
              <a:buSzPct val="100000"/>
              <a:buFont typeface="+mj-lt"/>
              <a:buAutoNum type="arabicPeriod"/>
            </a:pPr>
            <a:r>
              <a:rPr lang="en-US" sz="1800" b="1" dirty="0" err="1" smtClean="0">
                <a:solidFill>
                  <a:srgbClr val="776E64"/>
                </a:solidFill>
                <a:latin typeface="Arial" charset="0"/>
                <a:ea typeface="Arial" charset="0"/>
                <a:cs typeface="Arial" charset="0"/>
              </a:rPr>
              <a:t>Objetivos</a:t>
            </a:r>
            <a:endParaRPr lang="en-US" sz="1800" dirty="0">
              <a:solidFill>
                <a:srgbClr val="776E64"/>
              </a:solidFill>
              <a:latin typeface="Arial" charset="0"/>
              <a:ea typeface="Arial" charset="0"/>
              <a:cs typeface="Arial" charset="0"/>
            </a:endParaRPr>
          </a:p>
          <a:p>
            <a:pPr marL="969264" lvl="1" indent="-514350" fontAlgn="base">
              <a:spcBef>
                <a:spcPts val="900"/>
              </a:spcBef>
              <a:buClr>
                <a:srgbClr val="FF9E1B"/>
              </a:buClr>
              <a:buSzPct val="100000"/>
              <a:buFont typeface="+mj-lt"/>
              <a:buAutoNum type="arabicPeriod"/>
            </a:pPr>
            <a:r>
              <a:rPr lang="en-US" sz="1800" b="1" dirty="0" err="1" smtClean="0">
                <a:solidFill>
                  <a:srgbClr val="776E64"/>
                </a:solidFill>
                <a:latin typeface="Arial" charset="0"/>
                <a:ea typeface="Arial" charset="0"/>
                <a:cs typeface="Arial" charset="0"/>
              </a:rPr>
              <a:t>Audiencia</a:t>
            </a:r>
            <a:endParaRPr lang="en-US" sz="1800" b="1" dirty="0" smtClean="0">
              <a:solidFill>
                <a:srgbClr val="776E64"/>
              </a:solidFill>
              <a:latin typeface="Arial" charset="0"/>
              <a:ea typeface="Arial" charset="0"/>
              <a:cs typeface="Arial" charset="0"/>
            </a:endParaRPr>
          </a:p>
          <a:p>
            <a:pPr marL="969264" lvl="1" indent="-514350" fontAlgn="base">
              <a:spcBef>
                <a:spcPts val="900"/>
              </a:spcBef>
              <a:buClr>
                <a:srgbClr val="FF9E1B"/>
              </a:buClr>
              <a:buSzPct val="100000"/>
              <a:buFont typeface="+mj-lt"/>
              <a:buAutoNum type="arabicPeriod"/>
            </a:pPr>
            <a:r>
              <a:rPr lang="es-CO" sz="1800" b="1" dirty="0" smtClean="0">
                <a:solidFill>
                  <a:srgbClr val="776E64"/>
                </a:solidFill>
                <a:latin typeface="Arial" charset="0"/>
                <a:ea typeface="Arial" charset="0"/>
                <a:cs typeface="Arial" charset="0"/>
              </a:rPr>
              <a:t>Mensaje</a:t>
            </a:r>
          </a:p>
          <a:p>
            <a:pPr marL="969264" lvl="1" indent="-514350" fontAlgn="base">
              <a:spcBef>
                <a:spcPts val="900"/>
              </a:spcBef>
              <a:buClr>
                <a:srgbClr val="FF9E1B"/>
              </a:buClr>
              <a:buSzPct val="100000"/>
              <a:buFont typeface="+mj-lt"/>
              <a:buAutoNum type="arabicPeriod"/>
            </a:pPr>
            <a:r>
              <a:rPr lang="es-CO" sz="1800" b="1" dirty="0" smtClean="0">
                <a:solidFill>
                  <a:srgbClr val="776E64"/>
                </a:solidFill>
                <a:latin typeface="Arial" charset="0"/>
                <a:ea typeface="Arial" charset="0"/>
                <a:cs typeface="Arial" charset="0"/>
              </a:rPr>
              <a:t>Estímulo</a:t>
            </a:r>
          </a:p>
          <a:p>
            <a:pPr marL="969264" lvl="1" indent="-514350" fontAlgn="base">
              <a:spcBef>
                <a:spcPts val="900"/>
              </a:spcBef>
              <a:buClr>
                <a:srgbClr val="FF9E1B"/>
              </a:buClr>
              <a:buSzPct val="100000"/>
              <a:buFont typeface="+mj-lt"/>
              <a:buAutoNum type="arabicPeriod"/>
            </a:pPr>
            <a:r>
              <a:rPr lang="es-CO" sz="1800" b="1" dirty="0" smtClean="0">
                <a:solidFill>
                  <a:srgbClr val="776E64"/>
                </a:solidFill>
                <a:latin typeface="Arial" charset="0"/>
                <a:ea typeface="Arial" charset="0"/>
                <a:cs typeface="Arial" charset="0"/>
              </a:rPr>
              <a:t>Presupuesto</a:t>
            </a:r>
          </a:p>
          <a:p>
            <a:pPr marL="969264" lvl="1" indent="-514350" fontAlgn="base">
              <a:spcBef>
                <a:spcPts val="900"/>
              </a:spcBef>
              <a:buClr>
                <a:srgbClr val="FF9E1B"/>
              </a:buClr>
              <a:buSzPct val="100000"/>
              <a:buFont typeface="+mj-lt"/>
              <a:buAutoNum type="arabicPeriod"/>
            </a:pPr>
            <a:r>
              <a:rPr lang="es-CO" sz="1800" b="1" dirty="0" smtClean="0">
                <a:solidFill>
                  <a:srgbClr val="776E64"/>
                </a:solidFill>
                <a:latin typeface="Arial" charset="0"/>
                <a:ea typeface="Arial" charset="0"/>
                <a:cs typeface="Arial" charset="0"/>
              </a:rPr>
              <a:t>Asesoramiento</a:t>
            </a:r>
          </a:p>
          <a:p>
            <a:pPr marL="969264" lvl="1" indent="-514350" fontAlgn="base">
              <a:spcBef>
                <a:spcPts val="900"/>
              </a:spcBef>
              <a:buClr>
                <a:srgbClr val="FF9E1B"/>
              </a:buClr>
              <a:buSzPct val="100000"/>
              <a:buFont typeface="+mj-lt"/>
              <a:buAutoNum type="arabicPeriod"/>
            </a:pPr>
            <a:r>
              <a:rPr lang="es-CO" sz="1800" b="1" dirty="0" smtClean="0">
                <a:solidFill>
                  <a:srgbClr val="776E64"/>
                </a:solidFill>
                <a:latin typeface="Arial" charset="0"/>
                <a:ea typeface="Arial" charset="0"/>
                <a:cs typeface="Arial" charset="0"/>
              </a:rPr>
              <a:t>Canales</a:t>
            </a:r>
          </a:p>
          <a:p>
            <a:pPr marL="969264" lvl="1" indent="-514350" fontAlgn="base">
              <a:spcBef>
                <a:spcPts val="900"/>
              </a:spcBef>
              <a:buClr>
                <a:srgbClr val="FF9E1B"/>
              </a:buClr>
              <a:buSzPct val="100000"/>
              <a:buFont typeface="+mj-lt"/>
              <a:buAutoNum type="arabicPeriod"/>
            </a:pPr>
            <a:r>
              <a:rPr lang="es-CO" sz="1800" b="1" dirty="0" smtClean="0">
                <a:solidFill>
                  <a:srgbClr val="776E64"/>
                </a:solidFill>
                <a:latin typeface="Arial" charset="0"/>
                <a:ea typeface="Arial" charset="0"/>
                <a:cs typeface="Arial" charset="0"/>
              </a:rPr>
              <a:t>Planificación</a:t>
            </a:r>
          </a:p>
          <a:p>
            <a:pPr marL="969264" lvl="1" indent="-514350" fontAlgn="base">
              <a:spcBef>
                <a:spcPts val="900"/>
              </a:spcBef>
              <a:buClr>
                <a:srgbClr val="FF9E1B"/>
              </a:buClr>
              <a:buSzPct val="100000"/>
              <a:buFont typeface="+mj-lt"/>
              <a:buAutoNum type="arabicPeriod"/>
            </a:pPr>
            <a:r>
              <a:rPr lang="es-CO" sz="1800" b="1" dirty="0" smtClean="0">
                <a:solidFill>
                  <a:srgbClr val="776E64"/>
                </a:solidFill>
                <a:latin typeface="Arial" charset="0"/>
                <a:ea typeface="Arial" charset="0"/>
                <a:cs typeface="Arial" charset="0"/>
              </a:rPr>
              <a:t>Control</a:t>
            </a:r>
          </a:p>
          <a:p>
            <a:pPr marL="969264" lvl="1" indent="-514350" fontAlgn="base">
              <a:spcBef>
                <a:spcPts val="900"/>
              </a:spcBef>
              <a:buClr>
                <a:srgbClr val="FF9E1B"/>
              </a:buClr>
              <a:buSzPct val="100000"/>
              <a:buFont typeface="+mj-lt"/>
              <a:buAutoNum type="arabicPeriod"/>
            </a:pPr>
            <a:r>
              <a:rPr lang="es-CO" sz="1800" b="1" dirty="0" smtClean="0">
                <a:solidFill>
                  <a:srgbClr val="776E64"/>
                </a:solidFill>
                <a:latin typeface="Arial" charset="0"/>
                <a:ea typeface="Arial" charset="0"/>
                <a:cs typeface="Arial" charset="0"/>
              </a:rPr>
              <a:t>Evaluación</a:t>
            </a:r>
          </a:p>
          <a:p>
            <a:pPr marL="454914" lvl="1" indent="0" fontAlgn="base">
              <a:spcBef>
                <a:spcPts val="900"/>
              </a:spcBef>
              <a:buClr>
                <a:srgbClr val="FF9E1B"/>
              </a:buClr>
              <a:buSzPct val="100000"/>
              <a:buNone/>
            </a:pPr>
            <a:endParaRPr lang="en-US" sz="1800" dirty="0">
              <a:solidFill>
                <a:srgbClr val="776E64"/>
              </a:solidFill>
              <a:latin typeface="Arial" charset="0"/>
              <a:ea typeface="Arial" charset="0"/>
              <a:cs typeface="Arial" charset="0"/>
            </a:endParaRPr>
          </a:p>
        </p:txBody>
      </p:sp>
    </p:spTree>
    <p:extLst>
      <p:ext uri="{BB962C8B-B14F-4D97-AF65-F5344CB8AC3E}">
        <p14:creationId xmlns:p14="http://schemas.microsoft.com/office/powerpoint/2010/main" val="1073201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4294967295"/>
          </p:nvPr>
        </p:nvSpPr>
        <p:spPr>
          <a:xfrm>
            <a:off x="457200" y="1784398"/>
            <a:ext cx="6194408" cy="2726999"/>
          </a:xfrm>
          <a:prstGeom prst="rect">
            <a:avLst/>
          </a:prstGeom>
        </p:spPr>
        <p:txBody>
          <a:bodyPr/>
          <a:lstStyle/>
          <a:p>
            <a:endParaRPr lang="en-US" dirty="0" smtClean="0"/>
          </a:p>
          <a:p>
            <a:endParaRPr lang="en-US" dirty="0"/>
          </a:p>
        </p:txBody>
      </p:sp>
      <p:sp>
        <p:nvSpPr>
          <p:cNvPr id="4" name="Content Placeholder 2"/>
          <p:cNvSpPr txBox="1">
            <a:spLocks/>
          </p:cNvSpPr>
          <p:nvPr/>
        </p:nvSpPr>
        <p:spPr>
          <a:xfrm>
            <a:off x="-17963" y="2120038"/>
            <a:ext cx="8964707" cy="3080181"/>
          </a:xfrm>
          <a:prstGeom prst="rect">
            <a:avLst/>
          </a:prstGeom>
        </p:spPr>
        <p:txBody>
          <a:bodyPr anchor="t"/>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lvl="1" indent="0" fontAlgn="base">
              <a:spcBef>
                <a:spcPts val="600"/>
              </a:spcBef>
              <a:buClr>
                <a:srgbClr val="FF9E1B"/>
              </a:buClr>
              <a:buSzPct val="120000"/>
              <a:buNone/>
            </a:pPr>
            <a:endParaRPr lang="en-US" sz="2000" dirty="0" smtClean="0">
              <a:solidFill>
                <a:srgbClr val="776E64"/>
              </a:solidFill>
              <a:latin typeface="Arial" charset="0"/>
              <a:ea typeface="Arial" charset="0"/>
              <a:cs typeface="Arial" charset="0"/>
            </a:endParaRPr>
          </a:p>
        </p:txBody>
      </p:sp>
      <p:sp>
        <p:nvSpPr>
          <p:cNvPr id="75" name="Rectangle 74"/>
          <p:cNvSpPr/>
          <p:nvPr/>
        </p:nvSpPr>
        <p:spPr>
          <a:xfrm>
            <a:off x="-6841" y="70009"/>
            <a:ext cx="2833276" cy="369332"/>
          </a:xfrm>
          <a:prstGeom prst="rect">
            <a:avLst/>
          </a:prstGeom>
        </p:spPr>
        <p:txBody>
          <a:bodyPr wrap="none">
            <a:spAutoFit/>
          </a:bodyPr>
          <a:lstStyle/>
          <a:p>
            <a:r>
              <a:rPr lang="en-US" b="1" dirty="0" err="1">
                <a:solidFill>
                  <a:srgbClr val="FF9E1B"/>
                </a:solidFill>
                <a:latin typeface="Arial Black" charset="0"/>
                <a:ea typeface="Arial Black" charset="0"/>
                <a:cs typeface="Arial Black" charset="0"/>
              </a:rPr>
              <a:t>Niveles</a:t>
            </a:r>
            <a:r>
              <a:rPr lang="en-US" b="1" dirty="0">
                <a:solidFill>
                  <a:srgbClr val="FF9E1B"/>
                </a:solidFill>
                <a:latin typeface="Arial Black" charset="0"/>
                <a:ea typeface="Arial Black" charset="0"/>
                <a:cs typeface="Arial Black" charset="0"/>
              </a:rPr>
              <a:t> de </a:t>
            </a:r>
            <a:r>
              <a:rPr lang="en-US" b="1" dirty="0" err="1">
                <a:solidFill>
                  <a:srgbClr val="FF9E1B"/>
                </a:solidFill>
                <a:latin typeface="Arial Black" charset="0"/>
                <a:ea typeface="Arial Black" charset="0"/>
                <a:cs typeface="Arial Black" charset="0"/>
              </a:rPr>
              <a:t>Influencia</a:t>
            </a:r>
            <a:endParaRPr lang="en-US" b="1" dirty="0">
              <a:solidFill>
                <a:schemeClr val="bg1">
                  <a:lumMod val="50000"/>
                </a:schemeClr>
              </a:solidFill>
              <a:latin typeface="Arial" charset="0"/>
              <a:ea typeface="Arial" charset="0"/>
              <a:cs typeface="Arial" charset="0"/>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9875" y="638175"/>
            <a:ext cx="6064250" cy="386715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17963" y="4881890"/>
            <a:ext cx="7439805" cy="261610"/>
          </a:xfrm>
          <a:prstGeom prst="rect">
            <a:avLst/>
          </a:prstGeom>
        </p:spPr>
        <p:txBody>
          <a:bodyPr wrap="square">
            <a:spAutoFit/>
          </a:bodyPr>
          <a:lstStyle/>
          <a:p>
            <a:r>
              <a:rPr lang="en-US" sz="1100" dirty="0" smtClean="0"/>
              <a:t>Fuente </a:t>
            </a:r>
            <a:r>
              <a:rPr lang="en-US" sz="1100" dirty="0" smtClean="0">
                <a:hlinkClick r:id="rId4"/>
              </a:rPr>
              <a:t>http</a:t>
            </a:r>
            <a:r>
              <a:rPr lang="en-US" sz="1100" dirty="0">
                <a:hlinkClick r:id="rId4"/>
              </a:rPr>
              <a:t>://</a:t>
            </a:r>
            <a:r>
              <a:rPr lang="en-US" sz="1100" dirty="0" smtClean="0">
                <a:hlinkClick r:id="rId4"/>
              </a:rPr>
              <a:t>cv.uoc.edu/UOC/a/moduls/90/90_332/web/main/m4/web/main/m1/2.html</a:t>
            </a:r>
            <a:r>
              <a:rPr lang="en-US" sz="1100" dirty="0" smtClean="0"/>
              <a:t> </a:t>
            </a:r>
            <a:endParaRPr lang="en-US" sz="1100" dirty="0"/>
          </a:p>
        </p:txBody>
      </p:sp>
    </p:spTree>
    <p:extLst>
      <p:ext uri="{BB962C8B-B14F-4D97-AF65-F5344CB8AC3E}">
        <p14:creationId xmlns:p14="http://schemas.microsoft.com/office/powerpoint/2010/main" val="12784204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693608"/>
            <a:ext cx="7848600" cy="1404824"/>
          </a:xfrm>
          <a:prstGeom prst="rect">
            <a:avLst/>
          </a:prstGeom>
        </p:spPr>
        <p:txBody>
          <a:bodyPr/>
          <a:lstStyle/>
          <a:p>
            <a:pPr>
              <a:lnSpc>
                <a:spcPts val="4800"/>
              </a:lnSpc>
            </a:pPr>
            <a:r>
              <a:rPr lang="es-CO" b="1" dirty="0" smtClean="0">
                <a:solidFill>
                  <a:srgbClr val="FF9E1B"/>
                </a:solidFill>
                <a:latin typeface="Arial Black" charset="0"/>
                <a:ea typeface="Arial Black" charset="0"/>
                <a:cs typeface="Arial Black" charset="0"/>
              </a:rPr>
              <a:t>Movilización</a:t>
            </a:r>
            <a:endParaRPr lang="en-US" b="1" dirty="0">
              <a:solidFill>
                <a:srgbClr val="FF9E1B"/>
              </a:solidFill>
              <a:latin typeface="Arial Black" charset="0"/>
              <a:ea typeface="Arial Black" charset="0"/>
              <a:cs typeface="Arial Black" charset="0"/>
            </a:endParaRPr>
          </a:p>
        </p:txBody>
      </p:sp>
      <p:sp>
        <p:nvSpPr>
          <p:cNvPr id="3" name="Content Placeholder 2"/>
          <p:cNvSpPr>
            <a:spLocks noGrp="1"/>
          </p:cNvSpPr>
          <p:nvPr>
            <p:ph idx="4294967295"/>
          </p:nvPr>
        </p:nvSpPr>
        <p:spPr>
          <a:xfrm>
            <a:off x="0" y="1334096"/>
            <a:ext cx="8747760" cy="3394472"/>
          </a:xfrm>
          <a:prstGeom prst="rect">
            <a:avLst/>
          </a:prstGeom>
        </p:spPr>
        <p:txBody>
          <a:bodyPr anchor="t">
            <a:normAutofit fontScale="55000" lnSpcReduction="20000"/>
          </a:bodyPr>
          <a:lstStyle/>
          <a:p>
            <a:pPr marL="0" indent="0">
              <a:buClr>
                <a:srgbClr val="FF9E1B"/>
              </a:buClr>
              <a:buNone/>
            </a:pPr>
            <a:endParaRPr lang="en-US" sz="2400" dirty="0">
              <a:solidFill>
                <a:srgbClr val="776E64"/>
              </a:solidFill>
              <a:latin typeface="Arial" charset="0"/>
              <a:ea typeface="Arial" charset="0"/>
              <a:cs typeface="Arial" charset="0"/>
            </a:endParaRPr>
          </a:p>
          <a:p>
            <a:pPr marL="969264" lvl="1" indent="-514350" fontAlgn="base">
              <a:spcBef>
                <a:spcPts val="900"/>
              </a:spcBef>
              <a:buClr>
                <a:srgbClr val="FF9E1B"/>
              </a:buClr>
              <a:buSzPct val="100000"/>
              <a:buFont typeface="+mj-lt"/>
              <a:buAutoNum type="arabicPeriod"/>
            </a:pPr>
            <a:r>
              <a:rPr lang="en-US" sz="1800" b="1" dirty="0" err="1" smtClean="0">
                <a:solidFill>
                  <a:srgbClr val="776E64"/>
                </a:solidFill>
                <a:latin typeface="Arial" charset="0"/>
                <a:ea typeface="Arial" charset="0"/>
                <a:cs typeface="Arial" charset="0"/>
              </a:rPr>
              <a:t>Usar</a:t>
            </a:r>
            <a:r>
              <a:rPr lang="en-US" sz="1800" b="1" dirty="0" smtClean="0">
                <a:solidFill>
                  <a:srgbClr val="776E64"/>
                </a:solidFill>
                <a:latin typeface="Arial" charset="0"/>
                <a:ea typeface="Arial" charset="0"/>
                <a:cs typeface="Arial" charset="0"/>
              </a:rPr>
              <a:t> las </a:t>
            </a:r>
            <a:r>
              <a:rPr lang="en-US" sz="1800" b="1" dirty="0" err="1" smtClean="0">
                <a:solidFill>
                  <a:srgbClr val="776E64"/>
                </a:solidFill>
                <a:latin typeface="Arial" charset="0"/>
                <a:ea typeface="Arial" charset="0"/>
                <a:cs typeface="Arial" charset="0"/>
              </a:rPr>
              <a:t>herramientas</a:t>
            </a:r>
            <a:r>
              <a:rPr lang="en-US" sz="1800" b="1" dirty="0" smtClean="0">
                <a:solidFill>
                  <a:srgbClr val="776E64"/>
                </a:solidFill>
                <a:latin typeface="Arial" charset="0"/>
                <a:ea typeface="Arial" charset="0"/>
                <a:cs typeface="Arial" charset="0"/>
              </a:rPr>
              <a:t> </a:t>
            </a:r>
            <a:r>
              <a:rPr lang="en-US" sz="1800" b="1" dirty="0" err="1" smtClean="0">
                <a:solidFill>
                  <a:srgbClr val="776E64"/>
                </a:solidFill>
                <a:latin typeface="Arial" charset="0"/>
                <a:ea typeface="Arial" charset="0"/>
                <a:cs typeface="Arial" charset="0"/>
              </a:rPr>
              <a:t>digitales</a:t>
            </a:r>
            <a:r>
              <a:rPr lang="en-US" sz="1800" b="1" dirty="0" smtClean="0">
                <a:solidFill>
                  <a:srgbClr val="776E64"/>
                </a:solidFill>
                <a:latin typeface="Arial" charset="0"/>
                <a:ea typeface="Arial" charset="0"/>
                <a:cs typeface="Arial" charset="0"/>
              </a:rPr>
              <a:t> </a:t>
            </a:r>
            <a:r>
              <a:rPr lang="en-US" sz="1800" b="1" dirty="0" err="1" smtClean="0">
                <a:solidFill>
                  <a:srgbClr val="776E64"/>
                </a:solidFill>
                <a:latin typeface="Arial" charset="0"/>
                <a:ea typeface="Arial" charset="0"/>
                <a:cs typeface="Arial" charset="0"/>
              </a:rPr>
              <a:t>disponibles</a:t>
            </a:r>
            <a:r>
              <a:rPr lang="en-US" sz="1800" b="1" dirty="0" smtClean="0">
                <a:solidFill>
                  <a:srgbClr val="776E64"/>
                </a:solidFill>
                <a:latin typeface="Arial" charset="0"/>
                <a:ea typeface="Arial" charset="0"/>
                <a:cs typeface="Arial" charset="0"/>
              </a:rPr>
              <a:t> (</a:t>
            </a:r>
            <a:r>
              <a:rPr lang="en-US" sz="1800" b="1" dirty="0" err="1" smtClean="0">
                <a:solidFill>
                  <a:srgbClr val="776E64"/>
                </a:solidFill>
                <a:latin typeface="Arial" charset="0"/>
                <a:ea typeface="Arial" charset="0"/>
                <a:cs typeface="Arial" charset="0"/>
              </a:rPr>
              <a:t>Redes</a:t>
            </a:r>
            <a:r>
              <a:rPr lang="en-US" sz="1800" b="1" dirty="0" smtClean="0">
                <a:solidFill>
                  <a:srgbClr val="776E64"/>
                </a:solidFill>
                <a:latin typeface="Arial" charset="0"/>
                <a:ea typeface="Arial" charset="0"/>
                <a:cs typeface="Arial" charset="0"/>
              </a:rPr>
              <a:t> y </a:t>
            </a:r>
            <a:r>
              <a:rPr lang="en-US" sz="1800" b="1" dirty="0" err="1" smtClean="0">
                <a:solidFill>
                  <a:srgbClr val="776E64"/>
                </a:solidFill>
                <a:latin typeface="Arial" charset="0"/>
                <a:ea typeface="Arial" charset="0"/>
                <a:cs typeface="Arial" charset="0"/>
              </a:rPr>
              <a:t>más</a:t>
            </a:r>
            <a:r>
              <a:rPr lang="en-US" sz="1800" b="1" dirty="0" smtClean="0">
                <a:solidFill>
                  <a:srgbClr val="776E64"/>
                </a:solidFill>
                <a:latin typeface="Arial" charset="0"/>
                <a:ea typeface="Arial" charset="0"/>
                <a:cs typeface="Arial" charset="0"/>
              </a:rPr>
              <a:t>)</a:t>
            </a:r>
            <a:endParaRPr lang="en-US" sz="1800" dirty="0" smtClean="0">
              <a:solidFill>
                <a:srgbClr val="776E64"/>
              </a:solidFill>
              <a:latin typeface="Arial" charset="0"/>
              <a:ea typeface="Arial" charset="0"/>
              <a:cs typeface="Arial" charset="0"/>
            </a:endParaRPr>
          </a:p>
          <a:p>
            <a:pPr marL="969264" lvl="1" indent="-514350" fontAlgn="base">
              <a:spcBef>
                <a:spcPts val="900"/>
              </a:spcBef>
              <a:buClr>
                <a:srgbClr val="FF9E1B"/>
              </a:buClr>
              <a:buSzPct val="100000"/>
              <a:buFont typeface="+mj-lt"/>
              <a:buAutoNum type="arabicPeriod"/>
            </a:pPr>
            <a:r>
              <a:rPr lang="en-US" sz="1800" b="1" dirty="0" smtClean="0">
                <a:solidFill>
                  <a:srgbClr val="776E64"/>
                </a:solidFill>
                <a:latin typeface="Arial" charset="0"/>
                <a:ea typeface="Arial" charset="0"/>
                <a:cs typeface="Arial" charset="0"/>
              </a:rPr>
              <a:t>Cultivar a las </a:t>
            </a:r>
            <a:r>
              <a:rPr lang="en-US" sz="1800" b="1" dirty="0" err="1" smtClean="0">
                <a:solidFill>
                  <a:srgbClr val="776E64"/>
                </a:solidFill>
                <a:latin typeface="Arial" charset="0"/>
                <a:ea typeface="Arial" charset="0"/>
                <a:cs typeface="Arial" charset="0"/>
              </a:rPr>
              <a:t>audiencias</a:t>
            </a:r>
            <a:endParaRPr lang="en-US" sz="1800" b="1" dirty="0" smtClean="0">
              <a:solidFill>
                <a:srgbClr val="776E64"/>
              </a:solidFill>
              <a:latin typeface="Arial" charset="0"/>
              <a:ea typeface="Arial" charset="0"/>
              <a:cs typeface="Arial" charset="0"/>
            </a:endParaRPr>
          </a:p>
          <a:p>
            <a:pPr marL="969264" lvl="1" indent="-514350" fontAlgn="base">
              <a:spcBef>
                <a:spcPts val="900"/>
              </a:spcBef>
              <a:buClr>
                <a:srgbClr val="FF9E1B"/>
              </a:buClr>
              <a:buSzPct val="100000"/>
              <a:buFont typeface="+mj-lt"/>
              <a:buAutoNum type="arabicPeriod"/>
            </a:pPr>
            <a:r>
              <a:rPr lang="en-US" sz="1800" b="1" dirty="0" err="1">
                <a:solidFill>
                  <a:srgbClr val="776E64"/>
                </a:solidFill>
                <a:latin typeface="Arial" charset="0"/>
                <a:ea typeface="Arial" charset="0"/>
                <a:cs typeface="Arial" charset="0"/>
              </a:rPr>
              <a:t>Crear</a:t>
            </a:r>
            <a:r>
              <a:rPr lang="en-US" sz="1800" b="1" dirty="0">
                <a:solidFill>
                  <a:srgbClr val="776E64"/>
                </a:solidFill>
                <a:latin typeface="Arial" charset="0"/>
                <a:ea typeface="Arial" charset="0"/>
                <a:cs typeface="Arial" charset="0"/>
              </a:rPr>
              <a:t> </a:t>
            </a:r>
            <a:r>
              <a:rPr lang="en-US" sz="1800" b="1" dirty="0" err="1">
                <a:solidFill>
                  <a:srgbClr val="776E64"/>
                </a:solidFill>
                <a:latin typeface="Arial" charset="0"/>
                <a:ea typeface="Arial" charset="0"/>
                <a:cs typeface="Arial" charset="0"/>
              </a:rPr>
              <a:t>fidelidad</a:t>
            </a:r>
            <a:r>
              <a:rPr lang="en-US" sz="1800" b="1" dirty="0">
                <a:solidFill>
                  <a:srgbClr val="776E64"/>
                </a:solidFill>
                <a:latin typeface="Arial" charset="0"/>
                <a:ea typeface="Arial" charset="0"/>
                <a:cs typeface="Arial" charset="0"/>
              </a:rPr>
              <a:t> y </a:t>
            </a:r>
            <a:r>
              <a:rPr lang="en-US" sz="1800" b="1" dirty="0" err="1" smtClean="0">
                <a:solidFill>
                  <a:srgbClr val="776E64"/>
                </a:solidFill>
                <a:latin typeface="Arial" charset="0"/>
                <a:ea typeface="Arial" charset="0"/>
                <a:cs typeface="Arial" charset="0"/>
              </a:rPr>
              <a:t>recompensarla</a:t>
            </a:r>
            <a:endParaRPr lang="en-US" sz="1800" b="1" dirty="0" smtClean="0">
              <a:solidFill>
                <a:srgbClr val="776E64"/>
              </a:solidFill>
              <a:latin typeface="Arial" charset="0"/>
              <a:ea typeface="Arial" charset="0"/>
              <a:cs typeface="Arial" charset="0"/>
            </a:endParaRPr>
          </a:p>
          <a:p>
            <a:pPr marL="969264" lvl="1" indent="-514350" fontAlgn="base">
              <a:spcBef>
                <a:spcPts val="900"/>
              </a:spcBef>
              <a:buClr>
                <a:srgbClr val="FF9E1B"/>
              </a:buClr>
              <a:buSzPct val="100000"/>
              <a:buFont typeface="+mj-lt"/>
              <a:buAutoNum type="arabicPeriod"/>
            </a:pPr>
            <a:r>
              <a:rPr lang="es-CO" sz="1800" b="1" dirty="0" smtClean="0">
                <a:solidFill>
                  <a:srgbClr val="776E64"/>
                </a:solidFill>
                <a:latin typeface="Arial" charset="0"/>
                <a:ea typeface="Arial" charset="0"/>
                <a:cs typeface="Arial" charset="0"/>
              </a:rPr>
              <a:t>Hacerse ver, escuchar y entender</a:t>
            </a:r>
          </a:p>
          <a:p>
            <a:pPr marL="969264" lvl="1" indent="-514350" fontAlgn="base">
              <a:spcBef>
                <a:spcPts val="900"/>
              </a:spcBef>
              <a:buClr>
                <a:srgbClr val="FF9E1B"/>
              </a:buClr>
              <a:buSzPct val="100000"/>
              <a:buFont typeface="+mj-lt"/>
              <a:buAutoNum type="arabicPeriod"/>
            </a:pPr>
            <a:r>
              <a:rPr lang="es-CO" sz="1800" b="1" dirty="0" smtClean="0">
                <a:solidFill>
                  <a:srgbClr val="776E64"/>
                </a:solidFill>
                <a:latin typeface="Arial" charset="0"/>
                <a:ea typeface="Arial" charset="0"/>
                <a:cs typeface="Arial" charset="0"/>
              </a:rPr>
              <a:t>Crear contenido e innovar</a:t>
            </a:r>
          </a:p>
          <a:p>
            <a:pPr marL="969264" lvl="1" indent="-514350" fontAlgn="base">
              <a:spcBef>
                <a:spcPts val="900"/>
              </a:spcBef>
              <a:buClr>
                <a:srgbClr val="FF9E1B"/>
              </a:buClr>
              <a:buSzPct val="100000"/>
              <a:buFont typeface="+mj-lt"/>
              <a:buAutoNum type="arabicPeriod"/>
            </a:pPr>
            <a:r>
              <a:rPr lang="es-CO" sz="1800" b="1" dirty="0" smtClean="0">
                <a:solidFill>
                  <a:srgbClr val="776E64"/>
                </a:solidFill>
                <a:latin typeface="Arial" charset="0"/>
                <a:ea typeface="Arial" charset="0"/>
                <a:cs typeface="Arial" charset="0"/>
              </a:rPr>
              <a:t>Informar y entretener</a:t>
            </a:r>
          </a:p>
          <a:p>
            <a:pPr marL="969264" lvl="1" indent="-514350" fontAlgn="base">
              <a:spcBef>
                <a:spcPts val="900"/>
              </a:spcBef>
              <a:buClr>
                <a:srgbClr val="FF9E1B"/>
              </a:buClr>
              <a:buSzPct val="100000"/>
              <a:buFont typeface="+mj-lt"/>
              <a:buAutoNum type="arabicPeriod"/>
            </a:pPr>
            <a:r>
              <a:rPr lang="es-CO" sz="1800" b="1" dirty="0" smtClean="0">
                <a:solidFill>
                  <a:srgbClr val="776E64"/>
                </a:solidFill>
                <a:latin typeface="Arial" charset="0"/>
                <a:ea typeface="Arial" charset="0"/>
                <a:cs typeface="Arial" charset="0"/>
              </a:rPr>
              <a:t>Consolidar un equipo de trabajo</a:t>
            </a:r>
          </a:p>
          <a:p>
            <a:pPr marL="969264" lvl="1" indent="-514350" fontAlgn="base">
              <a:spcBef>
                <a:spcPts val="900"/>
              </a:spcBef>
              <a:buClr>
                <a:srgbClr val="FF9E1B"/>
              </a:buClr>
              <a:buSzPct val="100000"/>
              <a:buFont typeface="+mj-lt"/>
              <a:buAutoNum type="arabicPeriod"/>
            </a:pPr>
            <a:r>
              <a:rPr lang="es-CO" sz="1800" b="1" dirty="0" smtClean="0">
                <a:solidFill>
                  <a:srgbClr val="776E64"/>
                </a:solidFill>
                <a:latin typeface="Arial" charset="0"/>
                <a:ea typeface="Arial" charset="0"/>
                <a:cs typeface="Arial" charset="0"/>
              </a:rPr>
              <a:t>Usar mecanismos de medición</a:t>
            </a:r>
          </a:p>
          <a:p>
            <a:pPr marL="969264" lvl="1" indent="-514350" fontAlgn="base">
              <a:spcBef>
                <a:spcPts val="900"/>
              </a:spcBef>
              <a:buClr>
                <a:srgbClr val="FF9E1B"/>
              </a:buClr>
              <a:buSzPct val="100000"/>
              <a:buFont typeface="+mj-lt"/>
              <a:buAutoNum type="arabicPeriod"/>
            </a:pPr>
            <a:r>
              <a:rPr lang="es-CO" sz="1800" b="1" dirty="0" smtClean="0">
                <a:solidFill>
                  <a:srgbClr val="776E64"/>
                </a:solidFill>
                <a:latin typeface="Arial" charset="0"/>
                <a:ea typeface="Arial" charset="0"/>
                <a:cs typeface="Arial" charset="0"/>
              </a:rPr>
              <a:t>De la generalidad a la especialización</a:t>
            </a:r>
          </a:p>
          <a:p>
            <a:pPr marL="969264" lvl="1" indent="-514350" fontAlgn="base">
              <a:spcBef>
                <a:spcPts val="900"/>
              </a:spcBef>
              <a:buClr>
                <a:srgbClr val="FF9E1B"/>
              </a:buClr>
              <a:buSzPct val="100000"/>
              <a:buFont typeface="+mj-lt"/>
              <a:buAutoNum type="arabicPeriod"/>
            </a:pPr>
            <a:r>
              <a:rPr lang="es-CO" sz="1800" b="1" dirty="0" smtClean="0">
                <a:solidFill>
                  <a:srgbClr val="776E64"/>
                </a:solidFill>
                <a:latin typeface="Arial" charset="0"/>
                <a:ea typeface="Arial" charset="0"/>
                <a:cs typeface="Arial" charset="0"/>
              </a:rPr>
              <a:t>Uso inteligente de los recursos (asesoría)</a:t>
            </a:r>
          </a:p>
          <a:p>
            <a:pPr marL="969264" lvl="1" indent="-514350" fontAlgn="base">
              <a:spcBef>
                <a:spcPts val="900"/>
              </a:spcBef>
              <a:buClr>
                <a:srgbClr val="FF9E1B"/>
              </a:buClr>
              <a:buSzPct val="100000"/>
              <a:buFont typeface="+mj-lt"/>
              <a:buAutoNum type="arabicPeriod"/>
            </a:pPr>
            <a:r>
              <a:rPr lang="es-CO" sz="1800" b="1" dirty="0" smtClean="0">
                <a:solidFill>
                  <a:srgbClr val="776E64"/>
                </a:solidFill>
                <a:latin typeface="Arial" charset="0"/>
                <a:ea typeface="Arial" charset="0"/>
                <a:cs typeface="Arial" charset="0"/>
              </a:rPr>
              <a:t>Alianzas estratégicas</a:t>
            </a:r>
          </a:p>
          <a:p>
            <a:pPr marL="969264" lvl="1" indent="-514350" fontAlgn="base">
              <a:spcBef>
                <a:spcPts val="900"/>
              </a:spcBef>
              <a:buClr>
                <a:srgbClr val="FF9E1B"/>
              </a:buClr>
              <a:buSzPct val="100000"/>
              <a:buFont typeface="+mj-lt"/>
              <a:buAutoNum type="arabicPeriod"/>
            </a:pPr>
            <a:r>
              <a:rPr lang="es-CO" sz="1800" b="1" dirty="0" smtClean="0">
                <a:solidFill>
                  <a:srgbClr val="776E64"/>
                </a:solidFill>
                <a:latin typeface="Arial" charset="0"/>
                <a:ea typeface="Arial" charset="0"/>
                <a:cs typeface="Arial" charset="0"/>
              </a:rPr>
              <a:t>Enfoque honesto - interactivo - Creativo</a:t>
            </a:r>
            <a:endParaRPr lang="en-US" sz="1800" dirty="0">
              <a:solidFill>
                <a:srgbClr val="776E64"/>
              </a:solidFill>
              <a:latin typeface="Arial" charset="0"/>
              <a:ea typeface="Arial" charset="0"/>
              <a:cs typeface="Arial" charset="0"/>
            </a:endParaRPr>
          </a:p>
          <a:p>
            <a:pPr marL="969264" lvl="1" indent="-514350" fontAlgn="base">
              <a:spcBef>
                <a:spcPts val="900"/>
              </a:spcBef>
              <a:buClr>
                <a:srgbClr val="FF9E1B"/>
              </a:buClr>
              <a:buSzPct val="100000"/>
              <a:buFont typeface="+mj-lt"/>
              <a:buAutoNum type="arabicPeriod"/>
            </a:pPr>
            <a:r>
              <a:rPr lang="es-CO" sz="1800" b="1" dirty="0" smtClean="0">
                <a:solidFill>
                  <a:srgbClr val="776E64"/>
                </a:solidFill>
                <a:latin typeface="Arial" charset="0"/>
                <a:ea typeface="Arial" charset="0"/>
                <a:cs typeface="Arial" charset="0"/>
              </a:rPr>
              <a:t>Compartir y avanzar</a:t>
            </a:r>
            <a:endParaRPr lang="en-US" sz="1800" b="1" dirty="0" smtClean="0">
              <a:solidFill>
                <a:srgbClr val="776E64"/>
              </a:solidFill>
              <a:latin typeface="Arial" charset="0"/>
              <a:ea typeface="Arial" charset="0"/>
              <a:cs typeface="Arial" charset="0"/>
            </a:endParaRPr>
          </a:p>
          <a:p>
            <a:pPr marL="454914" lvl="1" indent="0" fontAlgn="base">
              <a:spcBef>
                <a:spcPts val="900"/>
              </a:spcBef>
              <a:buClr>
                <a:srgbClr val="FF9E1B"/>
              </a:buClr>
              <a:buSzPct val="100000"/>
              <a:buNone/>
            </a:pPr>
            <a:endParaRPr lang="en-US" sz="1800" dirty="0">
              <a:solidFill>
                <a:srgbClr val="776E64"/>
              </a:solidFill>
              <a:latin typeface="Arial" charset="0"/>
              <a:ea typeface="Arial" charset="0"/>
              <a:cs typeface="Arial" charset="0"/>
            </a:endParaRPr>
          </a:p>
        </p:txBody>
      </p:sp>
    </p:spTree>
    <p:extLst>
      <p:ext uri="{BB962C8B-B14F-4D97-AF65-F5344CB8AC3E}">
        <p14:creationId xmlns:p14="http://schemas.microsoft.com/office/powerpoint/2010/main" val="2859009272"/>
      </p:ext>
    </p:extLst>
  </p:cSld>
  <p:clrMapOvr>
    <a:masterClrMapping/>
  </p:clrMapOvr>
  <p:timing>
    <p:tnLst>
      <p:par>
        <p:cTn id="1" dur="indefinite" restart="never" nodeType="tmRoot"/>
      </p:par>
    </p:tnLst>
  </p:timing>
</p:sld>
</file>

<file path=ppt/theme/theme1.xml><?xml version="1.0" encoding="utf-8"?>
<a:theme xmlns:a="http://schemas.openxmlformats.org/drawingml/2006/main" name="CA_Templates">
  <a:themeElements>
    <a:clrScheme name="CA color theme">
      <a:dk1>
        <a:srgbClr val="786E62"/>
      </a:dk1>
      <a:lt1>
        <a:srgbClr val="FFFFFF"/>
      </a:lt1>
      <a:dk2>
        <a:srgbClr val="000000"/>
      </a:dk2>
      <a:lt2>
        <a:srgbClr val="B2A89E"/>
      </a:lt2>
      <a:accent1>
        <a:srgbClr val="FF9D1A"/>
      </a:accent1>
      <a:accent2>
        <a:srgbClr val="786E62"/>
      </a:accent2>
      <a:accent3>
        <a:srgbClr val="B6DD78"/>
      </a:accent3>
      <a:accent4>
        <a:srgbClr val="63CCC8"/>
      </a:accent4>
      <a:accent5>
        <a:srgbClr val="868BB3"/>
      </a:accent5>
      <a:accent6>
        <a:srgbClr val="B2A89E"/>
      </a:accent6>
      <a:hlink>
        <a:srgbClr val="FF9D1A"/>
      </a:hlink>
      <a:folHlink>
        <a:srgbClr val="868BB3"/>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 xmlns:thm15="http://schemas.microsoft.com/office/thememl/2012/main" name="CA_ppt_Template_museo" id="{F2930AC2-FDE6-CF44-9210-216574DC65E9}" vid="{5F7CA6C4-308A-BE43-8B6C-973A6F06F64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DE64AEEDD9B7A4D93545ACBE97D4615" ma:contentTypeVersion="2" ma:contentTypeDescription="Create a new document." ma:contentTypeScope="" ma:versionID="f49002b78e3a4a71b814eef46a983816">
  <xsd:schema xmlns:xsd="http://www.w3.org/2001/XMLSchema" xmlns:xs="http://www.w3.org/2001/XMLSchema" xmlns:p="http://schemas.microsoft.com/office/2006/metadata/properties" xmlns:ns2="http://schemas.microsoft.com/sharepoint/v3/fields" targetNamespace="http://schemas.microsoft.com/office/2006/metadata/properties" ma:root="true" ma:fieldsID="38f6db2dd0d9a0cf6a8dc37be32b365b" ns2:_="">
    <xsd:import namespace="http://schemas.microsoft.com/sharepoint/v3/fields"/>
    <xsd:element name="properties">
      <xsd:complexType>
        <xsd:sequence>
          <xsd:element name="documentManagement">
            <xsd:complexType>
              <xsd:all>
                <xsd:element ref="ns2:_Status" minOccurs="0"/>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element name="_Version" ma:index="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Status xmlns="http://schemas.microsoft.com/sharepoint/v3/fields">Not Started</_Status>
  </documentManagement>
</p:properties>
</file>

<file path=customXml/itemProps1.xml><?xml version="1.0" encoding="utf-8"?>
<ds:datastoreItem xmlns:ds="http://schemas.openxmlformats.org/officeDocument/2006/customXml" ds:itemID="{E4214858-785C-42F7-BE66-6D0E79395F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7D2A1B0-FF3E-4009-940D-AED0EB70AA20}">
  <ds:schemaRefs>
    <ds:schemaRef ds:uri="http://schemas.microsoft.com/sharepoint/v3/contenttype/forms"/>
  </ds:schemaRefs>
</ds:datastoreItem>
</file>

<file path=customXml/itemProps3.xml><?xml version="1.0" encoding="utf-8"?>
<ds:datastoreItem xmlns:ds="http://schemas.openxmlformats.org/officeDocument/2006/customXml" ds:itemID="{7B6F2769-7194-4217-93D3-3AF3A4742282}">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microsoft.com/sharepoint/v3/field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CA_ppt_Template_museo</Template>
  <TotalTime>1000</TotalTime>
  <Words>1774</Words>
  <Application>Microsoft Office PowerPoint</Application>
  <PresentationFormat>On-screen Show (16:9)</PresentationFormat>
  <Paragraphs>251</Paragraphs>
  <Slides>22</Slides>
  <Notes>20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CA_Templates</vt:lpstr>
      <vt:lpstr>PowerPoint Presentation</vt:lpstr>
      <vt:lpstr>Agenda:</vt:lpstr>
      <vt:lpstr>PowerPoint Presentation</vt:lpstr>
      <vt:lpstr>PowerPoint Presentation</vt:lpstr>
      <vt:lpstr>PowerPoint Presentation</vt:lpstr>
      <vt:lpstr>En campaña:</vt:lpstr>
      <vt:lpstr>Planeación estratégica</vt:lpstr>
      <vt:lpstr>PowerPoint Presentation</vt:lpstr>
      <vt:lpstr>Movilización</vt:lpstr>
      <vt:lpstr>Tecnología</vt:lpstr>
      <vt:lpstr>Tecnología</vt:lpstr>
      <vt:lpstr>Tecnología</vt:lpstr>
      <vt:lpstr>Tecnología</vt:lpstr>
      <vt:lpstr>Tecnología</vt:lpstr>
      <vt:lpstr>Tecnología</vt:lpstr>
      <vt:lpstr>Tecnología</vt:lpstr>
      <vt:lpstr>Tecnología</vt:lpstr>
      <vt:lpstr>Tecnología</vt:lpstr>
      <vt:lpstr>Tecnología</vt:lpstr>
      <vt:lpstr>13 Conclusiones (Forbes)</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 ninski</dc:creator>
  <cp:lastModifiedBy>Jaime Arcila</cp:lastModifiedBy>
  <cp:revision>102</cp:revision>
  <dcterms:created xsi:type="dcterms:W3CDTF">2017-10-11T18:31:03Z</dcterms:created>
  <dcterms:modified xsi:type="dcterms:W3CDTF">2018-11-21T23:09:11Z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0x0101000DE64AEEDD9B7A4D93545ACBE97D4615</vt:lpwstr>
  </property>
</Properties>
</file>