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4" r:id="rId2"/>
    <p:sldId id="295" r:id="rId3"/>
    <p:sldId id="30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77575" autoAdjust="0"/>
  </p:normalViewPr>
  <p:slideViewPr>
    <p:cSldViewPr snapToGrid="0">
      <p:cViewPr>
        <p:scale>
          <a:sx n="66" d="100"/>
          <a:sy n="66" d="100"/>
        </p:scale>
        <p:origin x="-756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AF422-C562-4A38-B643-C731B97C88A7}" type="datetimeFigureOut">
              <a:rPr lang="es-PA" smtClean="0"/>
              <a:t>11/22/2018</a:t>
            </a:fld>
            <a:endParaRPr lang="es-PA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39070-2F7D-4CCB-9648-C3F7A15CFB06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50704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DA7FB-B7D4-4A81-8811-7AD640D1DF41}" type="datetimeFigureOut">
              <a:rPr lang="es-US" smtClean="0"/>
              <a:t>11/22/2018</a:t>
            </a:fld>
            <a:endParaRPr lang="es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73E12-BD9C-4849-9BB2-CA74C5FE5B92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75638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3E12-BD9C-4849-9BB2-CA74C5FE5B92}" type="slidenum">
              <a:rPr lang="es-US" smtClean="0"/>
              <a:t>1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58966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7B6C7B0-DA92-43C8-A6C2-4C15EF2D3A42}" type="datetimeFigureOut">
              <a:rPr lang="es-US" smtClean="0"/>
              <a:t>11/22/2018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BD80ECE-1228-496D-9FFE-1B378C9FC18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4904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7B6C7B0-DA92-43C8-A6C2-4C15EF2D3A42}" type="datetimeFigureOut">
              <a:rPr lang="es-US" smtClean="0"/>
              <a:t>11/22/2018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BD80ECE-1228-496D-9FFE-1B378C9FC18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9552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0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778066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22" name="Tex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10778066" cy="3198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531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50170" y="6645189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45783" y="6641632"/>
            <a:ext cx="1770281" cy="949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545466" y="6645189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128" y="5900642"/>
            <a:ext cx="2368848" cy="95735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55093" y="1570868"/>
            <a:ext cx="10809025" cy="1772833"/>
          </a:xfrm>
        </p:spPr>
        <p:txBody>
          <a:bodyPr>
            <a:normAutofit fontScale="90000"/>
          </a:bodyPr>
          <a:lstStyle/>
          <a:p>
            <a:pPr algn="ctr"/>
            <a:r>
              <a:rPr lang="es-US" dirty="0" smtClean="0">
                <a:solidFill>
                  <a:schemeClr val="tx1"/>
                </a:solidFill>
              </a:rPr>
              <a:t/>
            </a:r>
            <a:br>
              <a:rPr lang="es-US" dirty="0" smtClean="0">
                <a:solidFill>
                  <a:schemeClr val="tx1"/>
                </a:solidFill>
              </a:rPr>
            </a:br>
            <a:r>
              <a:rPr lang="es-US" sz="3100" b="1" dirty="0" smtClean="0">
                <a:solidFill>
                  <a:schemeClr val="accent3">
                    <a:lumMod val="50000"/>
                  </a:schemeClr>
                </a:solidFill>
              </a:rPr>
              <a:t>tabaquismo y enfermedades </a:t>
            </a:r>
            <a:r>
              <a:rPr lang="es-US" sz="3100" b="1" smtClean="0">
                <a:solidFill>
                  <a:schemeClr val="accent3">
                    <a:lumMod val="50000"/>
                  </a:schemeClr>
                </a:solidFill>
              </a:rPr>
              <a:t>no </a:t>
            </a:r>
            <a:r>
              <a:rPr lang="es-US" sz="3100" b="1" smtClean="0">
                <a:solidFill>
                  <a:schemeClr val="accent3">
                    <a:lumMod val="50000"/>
                  </a:schemeClr>
                </a:solidFill>
              </a:rPr>
              <a:t>Transmisibles:</a:t>
            </a:r>
            <a:r>
              <a:rPr lang="es-US" sz="31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s-US" sz="31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s-US" sz="31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s-US" sz="31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s-US" sz="3100" b="1" dirty="0" smtClean="0">
                <a:solidFill>
                  <a:schemeClr val="accent3">
                    <a:lumMod val="50000"/>
                  </a:schemeClr>
                </a:solidFill>
              </a:rPr>
              <a:t>Perspectiva de </a:t>
            </a:r>
            <a:r>
              <a:rPr lang="es-US" sz="3100" b="1" smtClean="0">
                <a:solidFill>
                  <a:schemeClr val="accent3">
                    <a:lumMod val="50000"/>
                  </a:schemeClr>
                </a:solidFill>
              </a:rPr>
              <a:t>la investigación</a:t>
            </a:r>
            <a:r>
              <a:rPr lang="es-US" sz="31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s-US" sz="31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s-US" sz="31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s-US" sz="31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s-US" sz="31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s-US" sz="31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s-US" sz="31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s-US" sz="31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s-US" dirty="0">
                <a:solidFill>
                  <a:schemeClr val="tx1"/>
                </a:solidFill>
              </a:rPr>
              <a:t/>
            </a:r>
            <a:br>
              <a:rPr lang="es-US" dirty="0">
                <a:solidFill>
                  <a:schemeClr val="tx1"/>
                </a:solidFill>
              </a:rPr>
            </a:br>
            <a:endParaRPr lang="es-U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33265" y="4036325"/>
            <a:ext cx="8534400" cy="1752600"/>
          </a:xfrm>
        </p:spPr>
        <p:txBody>
          <a:bodyPr/>
          <a:lstStyle/>
          <a:p>
            <a:r>
              <a:rPr lang="es-US" dirty="0" err="1" smtClean="0">
                <a:solidFill>
                  <a:schemeClr val="bg2">
                    <a:lumMod val="50000"/>
                  </a:schemeClr>
                </a:solidFill>
              </a:rPr>
              <a:t>Ilais</a:t>
            </a:r>
            <a:r>
              <a:rPr lang="es-US" dirty="0" smtClean="0">
                <a:solidFill>
                  <a:schemeClr val="bg2">
                    <a:lumMod val="50000"/>
                  </a:schemeClr>
                </a:solidFill>
              </a:rPr>
              <a:t> Moreno V.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MD, MSc, PhD</a:t>
            </a:r>
          </a:p>
          <a:p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Investigadora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en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Salud</a:t>
            </a:r>
            <a:endParaRPr lang="es-US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Instituto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Conmemorativo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Gorgas de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Estudios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de la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Salud</a:t>
            </a:r>
            <a:endParaRPr lang="es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s-US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4" y="5919963"/>
            <a:ext cx="1746914" cy="914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557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S" sz="3200" dirty="0" err="1" smtClean="0">
                <a:solidFill>
                  <a:schemeClr val="tx1"/>
                </a:solidFill>
                <a:latin typeface="Myriad Pro"/>
                <a:cs typeface="Arial" panose="020B0604020202020204" pitchFamily="34" charset="0"/>
              </a:rPr>
              <a:t>INTRODUCCIÓn</a:t>
            </a:r>
            <a:endParaRPr lang="es-US" sz="3200" dirty="0">
              <a:solidFill>
                <a:schemeClr val="tx1"/>
              </a:solidFill>
              <a:latin typeface="Myriad Pro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72" y="819806"/>
            <a:ext cx="11650718" cy="6038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10468303" y="6353503"/>
            <a:ext cx="17236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1100" dirty="0"/>
              <a:t>http://www.healthdata.org/gbd/data-visualizations</a:t>
            </a:r>
          </a:p>
        </p:txBody>
      </p:sp>
    </p:spTree>
    <p:extLst>
      <p:ext uri="{BB962C8B-B14F-4D97-AF65-F5344CB8AC3E}">
        <p14:creationId xmlns:p14="http://schemas.microsoft.com/office/powerpoint/2010/main" val="292188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883" y="183273"/>
            <a:ext cx="9490841" cy="6122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9758854" y="969938"/>
            <a:ext cx="243314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200" b="1" i="1" dirty="0" smtClean="0"/>
              <a:t>Riesgo atribuible:</a:t>
            </a:r>
          </a:p>
          <a:p>
            <a:endParaRPr lang="es-PA" sz="2400" dirty="0" smtClean="0"/>
          </a:p>
          <a:p>
            <a:endParaRPr lang="es-PA" dirty="0"/>
          </a:p>
          <a:p>
            <a:r>
              <a:rPr lang="es-PA" b="1" dirty="0" smtClean="0"/>
              <a:t>CA Pulmón:    </a:t>
            </a:r>
            <a:r>
              <a:rPr lang="es-PA" dirty="0" smtClean="0"/>
              <a:t>53.1 %</a:t>
            </a:r>
          </a:p>
          <a:p>
            <a:endParaRPr lang="es-PA" dirty="0"/>
          </a:p>
          <a:p>
            <a:r>
              <a:rPr lang="es-PA" b="1" dirty="0"/>
              <a:t>EPOC: </a:t>
            </a:r>
            <a:r>
              <a:rPr lang="es-PA" b="1" dirty="0" smtClean="0"/>
              <a:t>            </a:t>
            </a:r>
            <a:r>
              <a:rPr lang="es-PA" dirty="0" smtClean="0"/>
              <a:t>33.1 </a:t>
            </a:r>
            <a:r>
              <a:rPr lang="es-PA" dirty="0"/>
              <a:t>%</a:t>
            </a:r>
          </a:p>
          <a:p>
            <a:endParaRPr lang="es-PA" dirty="0" smtClean="0"/>
          </a:p>
          <a:p>
            <a:r>
              <a:rPr lang="es-PA" b="1" dirty="0" smtClean="0"/>
              <a:t>IAM:                </a:t>
            </a:r>
            <a:r>
              <a:rPr lang="es-PA" dirty="0" smtClean="0"/>
              <a:t>12.7%</a:t>
            </a:r>
          </a:p>
          <a:p>
            <a:endParaRPr lang="es-PA" dirty="0"/>
          </a:p>
          <a:p>
            <a:r>
              <a:rPr lang="es-PA" b="1" dirty="0"/>
              <a:t>Alzheimer: </a:t>
            </a:r>
            <a:r>
              <a:rPr lang="es-PA" b="1" dirty="0" smtClean="0"/>
              <a:t>    </a:t>
            </a:r>
            <a:r>
              <a:rPr lang="es-PA" dirty="0" smtClean="0"/>
              <a:t>12.1%</a:t>
            </a:r>
          </a:p>
          <a:p>
            <a:endParaRPr lang="es-PA" dirty="0"/>
          </a:p>
          <a:p>
            <a:r>
              <a:rPr lang="es-PA" b="1" dirty="0" smtClean="0"/>
              <a:t>ECV</a:t>
            </a:r>
            <a:r>
              <a:rPr lang="es-PA" dirty="0" smtClean="0"/>
              <a:t>:                8.4 %</a:t>
            </a:r>
          </a:p>
          <a:p>
            <a:endParaRPr lang="es-PA" dirty="0" smtClean="0"/>
          </a:p>
          <a:p>
            <a:r>
              <a:rPr lang="es-PA" b="1" dirty="0" smtClean="0"/>
              <a:t>Diabetes:         </a:t>
            </a:r>
            <a:r>
              <a:rPr lang="es-PA" dirty="0" smtClean="0"/>
              <a:t>5.3%</a:t>
            </a:r>
            <a:endParaRPr lang="es-PA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342289" y="6421243"/>
            <a:ext cx="43197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1100" dirty="0"/>
              <a:t>http://www.healthdata.org/gbd/data-visualizations</a:t>
            </a:r>
          </a:p>
        </p:txBody>
      </p:sp>
    </p:spTree>
    <p:extLst>
      <p:ext uri="{BB962C8B-B14F-4D97-AF65-F5344CB8AC3E}">
        <p14:creationId xmlns:p14="http://schemas.microsoft.com/office/powerpoint/2010/main" val="309245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2384</TotalTime>
  <Words>56</Words>
  <Application>Microsoft Office PowerPoint</Application>
  <PresentationFormat>Personalizado</PresentationFormat>
  <Paragraphs>23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Dividendo</vt:lpstr>
      <vt:lpstr> tabaquismo y enfermedades no Transmisibles:  Perspectiva de la investigación     </vt:lpstr>
      <vt:lpstr>INTRODUCCIÓn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Estudios de los factores de riesgo asosciadpa a enferdmedades ca</dc:title>
  <dc:creator>CRECS-LAB</dc:creator>
  <cp:lastModifiedBy>Ilais Moreno</cp:lastModifiedBy>
  <cp:revision>190</cp:revision>
  <dcterms:created xsi:type="dcterms:W3CDTF">2015-08-25T14:32:35Z</dcterms:created>
  <dcterms:modified xsi:type="dcterms:W3CDTF">2018-11-22T14:36:52Z</dcterms:modified>
</cp:coreProperties>
</file>