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1"/>
  </p:notesMasterIdLst>
  <p:sldIdLst>
    <p:sldId id="257" r:id="rId2"/>
    <p:sldId id="267" r:id="rId3"/>
    <p:sldId id="260" r:id="rId4"/>
    <p:sldId id="276" r:id="rId5"/>
    <p:sldId id="262" r:id="rId6"/>
    <p:sldId id="266" r:id="rId7"/>
    <p:sldId id="268" r:id="rId8"/>
    <p:sldId id="269" r:id="rId9"/>
    <p:sldId id="270" r:id="rId10"/>
    <p:sldId id="271" r:id="rId11"/>
    <p:sldId id="265" r:id="rId12"/>
    <p:sldId id="274" r:id="rId13"/>
    <p:sldId id="275" r:id="rId14"/>
    <p:sldId id="278" r:id="rId15"/>
    <p:sldId id="279" r:id="rId16"/>
    <p:sldId id="280" r:id="rId17"/>
    <p:sldId id="281" r:id="rId18"/>
    <p:sldId id="301" r:id="rId19"/>
    <p:sldId id="302" r:id="rId20"/>
  </p:sldIdLst>
  <p:sldSz cx="12192000" cy="6858000"/>
  <p:notesSz cx="6858000" cy="9144000"/>
  <p:defaultTextStyle>
    <a:defPPr>
      <a:defRPr lang="es-P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74" d="100"/>
          <a:sy n="74" d="100"/>
        </p:scale>
        <p:origin x="57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4C5D28-EB53-40A9-96CE-971723FF69FA}" type="datetimeFigureOut">
              <a:rPr lang="es-MX" smtClean="0"/>
              <a:t>22/11/2018</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3991AB-030E-41FF-801B-7E401DF51B59}" type="slidenum">
              <a:rPr lang="es-MX" smtClean="0"/>
              <a:t>‹Nº›</a:t>
            </a:fld>
            <a:endParaRPr lang="es-MX"/>
          </a:p>
        </p:txBody>
      </p:sp>
    </p:spTree>
    <p:extLst>
      <p:ext uri="{BB962C8B-B14F-4D97-AF65-F5344CB8AC3E}">
        <p14:creationId xmlns:p14="http://schemas.microsoft.com/office/powerpoint/2010/main" val="1613461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xmlns="" id="{7EBF067C-3704-41A5-A472-49AF577C96C0}"/>
              </a:ext>
            </a:extLst>
          </p:cNvPr>
          <p:cNvSpPr>
            <a:spLocks noGrp="1" noChangeArrowheads="1"/>
          </p:cNvSpPr>
          <p:nvPr>
            <p:ph type="hdr"/>
          </p:nvPr>
        </p:nvSpPr>
        <p:spPr>
          <a:ln/>
        </p:spPr>
        <p:txBody>
          <a:bodyPr/>
          <a:lstStyle/>
          <a:p>
            <a:r>
              <a:rPr lang="es-ES" altLang="es-MX"/>
              <a:t>Fundación Pro Fe</a:t>
            </a:r>
          </a:p>
        </p:txBody>
      </p:sp>
      <p:sp>
        <p:nvSpPr>
          <p:cNvPr id="9" name="Rectangle 4">
            <a:extLst>
              <a:ext uri="{FF2B5EF4-FFF2-40B4-BE49-F238E27FC236}">
                <a16:creationId xmlns:a16="http://schemas.microsoft.com/office/drawing/2014/main" xmlns="" id="{F7174239-DBA1-479C-BE39-5252A3CA92DE}"/>
              </a:ext>
            </a:extLst>
          </p:cNvPr>
          <p:cNvSpPr>
            <a:spLocks noGrp="1" noChangeArrowheads="1"/>
          </p:cNvSpPr>
          <p:nvPr>
            <p:ph type="dt"/>
          </p:nvPr>
        </p:nvSpPr>
        <p:spPr>
          <a:ln/>
        </p:spPr>
        <p:txBody>
          <a:bodyPr/>
          <a:lstStyle/>
          <a:p>
            <a:r>
              <a:rPr lang="es-ES" altLang="es-MX"/>
              <a:t>Marzo 2008 </a:t>
            </a:r>
          </a:p>
        </p:txBody>
      </p:sp>
      <p:sp>
        <p:nvSpPr>
          <p:cNvPr id="10" name="Rectangle 7">
            <a:extLst>
              <a:ext uri="{FF2B5EF4-FFF2-40B4-BE49-F238E27FC236}">
                <a16:creationId xmlns:a16="http://schemas.microsoft.com/office/drawing/2014/main" xmlns="" id="{7189A7F5-158D-47FE-B8B3-983650D7773C}"/>
              </a:ext>
            </a:extLst>
          </p:cNvPr>
          <p:cNvSpPr>
            <a:spLocks noGrp="1" noChangeArrowheads="1"/>
          </p:cNvSpPr>
          <p:nvPr>
            <p:ph type="ftr"/>
          </p:nvPr>
        </p:nvSpPr>
        <p:spPr>
          <a:ln/>
        </p:spPr>
        <p:txBody>
          <a:bodyPr/>
          <a:lstStyle/>
          <a:p>
            <a:r>
              <a:rPr lang="es-ES" altLang="es-MX"/>
              <a:t>Dpto. de Evangelización y Solidaridad</a:t>
            </a:r>
          </a:p>
        </p:txBody>
      </p:sp>
      <p:sp>
        <p:nvSpPr>
          <p:cNvPr id="11" name="Rectangle 8">
            <a:extLst>
              <a:ext uri="{FF2B5EF4-FFF2-40B4-BE49-F238E27FC236}">
                <a16:creationId xmlns:a16="http://schemas.microsoft.com/office/drawing/2014/main" xmlns="" id="{5ECAE522-4926-4A2F-B7C7-F8981CB2D972}"/>
              </a:ext>
            </a:extLst>
          </p:cNvPr>
          <p:cNvSpPr>
            <a:spLocks noGrp="1" noChangeArrowheads="1"/>
          </p:cNvSpPr>
          <p:nvPr>
            <p:ph type="sldNum"/>
          </p:nvPr>
        </p:nvSpPr>
        <p:spPr>
          <a:ln/>
        </p:spPr>
        <p:txBody>
          <a:bodyPr/>
          <a:lstStyle/>
          <a:p>
            <a:fld id="{B0CF97AE-AD35-48B8-B7C9-3075F62CEDD1}" type="slidenum">
              <a:rPr lang="es-ES" altLang="es-MX"/>
              <a:pPr/>
              <a:t>1</a:t>
            </a:fld>
            <a:endParaRPr lang="es-ES" altLang="es-MX"/>
          </a:p>
        </p:txBody>
      </p:sp>
      <p:sp>
        <p:nvSpPr>
          <p:cNvPr id="35841" name="Rectangle 1">
            <a:extLst>
              <a:ext uri="{FF2B5EF4-FFF2-40B4-BE49-F238E27FC236}">
                <a16:creationId xmlns:a16="http://schemas.microsoft.com/office/drawing/2014/main" xmlns="" id="{A7AE15B6-9BBC-4F6C-9175-AE1EC13322FA}"/>
              </a:ext>
            </a:extLst>
          </p:cNvPr>
          <p:cNvSpPr txBox="1">
            <a:spLocks noGrp="1" noRot="1" noChangeAspect="1" noChangeArrowheads="1"/>
          </p:cNvSpPr>
          <p:nvPr>
            <p:ph type="sldImg"/>
          </p:nvPr>
        </p:nvSpPr>
        <p:spPr bwMode="auto">
          <a:xfrm>
            <a:off x="325438" y="698500"/>
            <a:ext cx="6208712" cy="34925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2" name="Text Box 2">
            <a:extLst>
              <a:ext uri="{FF2B5EF4-FFF2-40B4-BE49-F238E27FC236}">
                <a16:creationId xmlns:a16="http://schemas.microsoft.com/office/drawing/2014/main" xmlns="" id="{5B29A13E-3A31-43BB-ABB9-41B533E3BC66}"/>
              </a:ext>
            </a:extLst>
          </p:cNvPr>
          <p:cNvSpPr txBox="1">
            <a:spLocks noChangeArrowheads="1"/>
          </p:cNvSpPr>
          <p:nvPr/>
        </p:nvSpPr>
        <p:spPr bwMode="auto">
          <a:xfrm>
            <a:off x="914400" y="4422775"/>
            <a:ext cx="5029200" cy="419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MX"/>
          </a:p>
        </p:txBody>
      </p:sp>
      <p:sp>
        <p:nvSpPr>
          <p:cNvPr id="35843" name="Text Box 3">
            <a:extLst>
              <a:ext uri="{FF2B5EF4-FFF2-40B4-BE49-F238E27FC236}">
                <a16:creationId xmlns:a16="http://schemas.microsoft.com/office/drawing/2014/main" xmlns="" id="{7C11B926-B11E-439C-AAA5-16D36A3594C5}"/>
              </a:ext>
            </a:extLst>
          </p:cNvPr>
          <p:cNvSpPr txBox="1">
            <a:spLocks noChangeArrowheads="1"/>
          </p:cNvSpP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800" tIns="46080" rIns="91800" bIns="4608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9pPr>
          </a:lstStyle>
          <a:p>
            <a:pPr>
              <a:buClrTx/>
              <a:buFontTx/>
              <a:buNone/>
            </a:pPr>
            <a:r>
              <a:rPr lang="es-ES" altLang="es-MX" sz="1200">
                <a:latin typeface="Times New Roman" panose="02020603050405020304" pitchFamily="18" charset="0"/>
              </a:rPr>
              <a:t>Fundación Pro Fe</a:t>
            </a:r>
          </a:p>
        </p:txBody>
      </p:sp>
      <p:sp>
        <p:nvSpPr>
          <p:cNvPr id="35844" name="Text Box 4">
            <a:extLst>
              <a:ext uri="{FF2B5EF4-FFF2-40B4-BE49-F238E27FC236}">
                <a16:creationId xmlns:a16="http://schemas.microsoft.com/office/drawing/2014/main" xmlns="" id="{3657DFE9-B120-41B1-A229-86B0F3ED76EF}"/>
              </a:ext>
            </a:extLst>
          </p:cNvPr>
          <p:cNvSpPr txBox="1">
            <a:spLocks noChangeArrowheads="1"/>
          </p:cNvSpPr>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800" tIns="46080" rIns="91800" bIns="4608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9pPr>
          </a:lstStyle>
          <a:p>
            <a:pPr algn="r">
              <a:buClrTx/>
              <a:buFontTx/>
              <a:buNone/>
            </a:pPr>
            <a:r>
              <a:rPr lang="es-ES" altLang="es-MX" sz="1200">
                <a:latin typeface="Times New Roman" panose="02020603050405020304" pitchFamily="18" charset="0"/>
              </a:rPr>
              <a:t>Marzo 2008 </a:t>
            </a:r>
          </a:p>
        </p:txBody>
      </p:sp>
      <p:sp>
        <p:nvSpPr>
          <p:cNvPr id="35845" name="Text Box 5">
            <a:extLst>
              <a:ext uri="{FF2B5EF4-FFF2-40B4-BE49-F238E27FC236}">
                <a16:creationId xmlns:a16="http://schemas.microsoft.com/office/drawing/2014/main" xmlns="" id="{850F8679-276F-4713-BA71-32165960487A}"/>
              </a:ext>
            </a:extLst>
          </p:cNvPr>
          <p:cNvSpPr txBox="1">
            <a:spLocks noChangeArrowheads="1"/>
          </p:cNvSpPr>
          <p:nvPr/>
        </p:nvSpPr>
        <p:spPr bwMode="auto">
          <a:xfrm>
            <a:off x="0" y="8847138"/>
            <a:ext cx="2971800" cy="465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800" tIns="46080" rIns="91800" bIns="4608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9pPr>
          </a:lstStyle>
          <a:p>
            <a:pPr>
              <a:buClrTx/>
              <a:buFontTx/>
              <a:buNone/>
            </a:pPr>
            <a:r>
              <a:rPr lang="es-ES" altLang="es-MX" sz="1200">
                <a:latin typeface="Times New Roman" panose="02020603050405020304" pitchFamily="18" charset="0"/>
              </a:rPr>
              <a:t>Dpto. de Evangelización y Solidaridad</a:t>
            </a:r>
          </a:p>
        </p:txBody>
      </p:sp>
      <p:sp>
        <p:nvSpPr>
          <p:cNvPr id="35846" name="Text Box 6">
            <a:extLst>
              <a:ext uri="{FF2B5EF4-FFF2-40B4-BE49-F238E27FC236}">
                <a16:creationId xmlns:a16="http://schemas.microsoft.com/office/drawing/2014/main" xmlns="" id="{49CAFB18-717C-46BD-A5F1-2A4F5FF4F1B4}"/>
              </a:ext>
            </a:extLst>
          </p:cNvPr>
          <p:cNvSpPr txBox="1">
            <a:spLocks noChangeArrowheads="1"/>
          </p:cNvSpPr>
          <p:nvPr/>
        </p:nvSpPr>
        <p:spPr bwMode="auto">
          <a:xfrm>
            <a:off x="3886200" y="8847138"/>
            <a:ext cx="2971800" cy="465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800" tIns="46080" rIns="91800" bIns="4608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9pPr>
          </a:lstStyle>
          <a:p>
            <a:pPr algn="r">
              <a:buClrTx/>
              <a:buFontTx/>
              <a:buNone/>
            </a:pPr>
            <a:fld id="{36EBE39D-1C21-4892-8FB6-9C107FCE57FF}" type="slidenum">
              <a:rPr lang="es-ES" altLang="es-MX" sz="1200">
                <a:latin typeface="Times New Roman" panose="02020603050405020304" pitchFamily="18" charset="0"/>
              </a:rPr>
              <a:pPr algn="r">
                <a:buClrTx/>
                <a:buFontTx/>
                <a:buNone/>
              </a:pPr>
              <a:t>1</a:t>
            </a:fld>
            <a:endParaRPr lang="es-ES" altLang="es-MX" sz="1200">
              <a:latin typeface="Times New Roman" panose="02020603050405020304" pitchFamily="18" charset="0"/>
            </a:endParaRPr>
          </a:p>
        </p:txBody>
      </p:sp>
    </p:spTree>
    <p:extLst>
      <p:ext uri="{BB962C8B-B14F-4D97-AF65-F5344CB8AC3E}">
        <p14:creationId xmlns:p14="http://schemas.microsoft.com/office/powerpoint/2010/main" val="2907577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6F0F3CB3-4B2A-4950-B922-CFAC502B432C}"/>
              </a:ext>
            </a:extLst>
          </p:cNvPr>
          <p:cNvSpPr>
            <a:spLocks noGrp="1" noChangeArrowheads="1"/>
          </p:cNvSpPr>
          <p:nvPr>
            <p:ph type="hdr"/>
          </p:nvPr>
        </p:nvSpPr>
        <p:spPr>
          <a:ln/>
        </p:spPr>
        <p:txBody>
          <a:bodyPr/>
          <a:lstStyle/>
          <a:p>
            <a:pPr marL="0" marR="0" lvl="0" indent="0" algn="l"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s-ES" altLang="es-MX"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Fundación Pro Fe</a:t>
            </a:r>
          </a:p>
        </p:txBody>
      </p:sp>
      <p:sp>
        <p:nvSpPr>
          <p:cNvPr id="5" name="Rectangle 4">
            <a:extLst>
              <a:ext uri="{FF2B5EF4-FFF2-40B4-BE49-F238E27FC236}">
                <a16:creationId xmlns:a16="http://schemas.microsoft.com/office/drawing/2014/main" xmlns="" id="{7BEAF829-CAB8-4389-A223-FD336A8CB26A}"/>
              </a:ext>
            </a:extLst>
          </p:cNvPr>
          <p:cNvSpPr>
            <a:spLocks noGrp="1" noChangeArrowheads="1"/>
          </p:cNvSpPr>
          <p:nvPr>
            <p:ph type="dt"/>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s-ES" altLang="es-MX"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Marzo 2008 </a:t>
            </a:r>
          </a:p>
        </p:txBody>
      </p:sp>
      <p:sp>
        <p:nvSpPr>
          <p:cNvPr id="6" name="Rectangle 7">
            <a:extLst>
              <a:ext uri="{FF2B5EF4-FFF2-40B4-BE49-F238E27FC236}">
                <a16:creationId xmlns:a16="http://schemas.microsoft.com/office/drawing/2014/main" xmlns="" id="{7ECF1C8F-0775-406E-A46C-F3C793FA93F8}"/>
              </a:ext>
            </a:extLst>
          </p:cNvPr>
          <p:cNvSpPr>
            <a:spLocks noGrp="1" noChangeArrowheads="1"/>
          </p:cNvSpPr>
          <p:nvPr>
            <p:ph type="ftr"/>
          </p:nvPr>
        </p:nvSpPr>
        <p:spPr>
          <a:ln/>
        </p:spPr>
        <p:txBody>
          <a:bodyPr/>
          <a:lstStyle/>
          <a:p>
            <a:pPr marL="0" marR="0" lvl="0" indent="0" algn="l"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s-ES" altLang="es-MX"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Dpto. de Evangelización y Solidaridad</a:t>
            </a:r>
          </a:p>
        </p:txBody>
      </p:sp>
      <p:sp>
        <p:nvSpPr>
          <p:cNvPr id="7" name="Rectangle 8">
            <a:extLst>
              <a:ext uri="{FF2B5EF4-FFF2-40B4-BE49-F238E27FC236}">
                <a16:creationId xmlns:a16="http://schemas.microsoft.com/office/drawing/2014/main" xmlns="" id="{0FE54882-C06C-44D7-A0B1-62546FA41EB5}"/>
              </a:ext>
            </a:extLst>
          </p:cNvPr>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F72FC84D-6D06-4FD7-9335-B88B90BA8285}" type="slidenum">
              <a:rPr kumimoji="0" lang="es-ES" altLang="es-MX"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6</a:t>
            </a:fld>
            <a:endParaRPr kumimoji="0" lang="es-ES" altLang="es-MX"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40961" name="Rectangle 1">
            <a:extLst>
              <a:ext uri="{FF2B5EF4-FFF2-40B4-BE49-F238E27FC236}">
                <a16:creationId xmlns:a16="http://schemas.microsoft.com/office/drawing/2014/main" xmlns="" id="{74C5C87E-D387-494E-AF18-95C33D3E1743}"/>
              </a:ext>
            </a:extLst>
          </p:cNvPr>
          <p:cNvSpPr txBox="1">
            <a:spLocks noGrp="1" noRot="1" noChangeAspect="1" noChangeArrowheads="1"/>
          </p:cNvSpPr>
          <p:nvPr>
            <p:ph type="sldImg"/>
          </p:nvPr>
        </p:nvSpPr>
        <p:spPr bwMode="auto">
          <a:xfrm>
            <a:off x="325438" y="698500"/>
            <a:ext cx="6208712" cy="34925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62" name="Text Box 2">
            <a:extLst>
              <a:ext uri="{FF2B5EF4-FFF2-40B4-BE49-F238E27FC236}">
                <a16:creationId xmlns:a16="http://schemas.microsoft.com/office/drawing/2014/main" xmlns="" id="{5B867E6B-E880-479C-8644-FA764C503A5A}"/>
              </a:ext>
            </a:extLst>
          </p:cNvPr>
          <p:cNvSpPr txBox="1">
            <a:spLocks noChangeArrowheads="1"/>
          </p:cNvSpPr>
          <p:nvPr/>
        </p:nvSpPr>
        <p:spPr bwMode="auto">
          <a:xfrm>
            <a:off x="914400" y="4422775"/>
            <a:ext cx="5029200" cy="419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s-MX" sz="2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965539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PA"/>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s-PA"/>
          </a:p>
        </p:txBody>
      </p:sp>
      <p:sp>
        <p:nvSpPr>
          <p:cNvPr id="4" name="Marcador de fecha 3"/>
          <p:cNvSpPr>
            <a:spLocks noGrp="1"/>
          </p:cNvSpPr>
          <p:nvPr>
            <p:ph type="dt" sz="half" idx="10"/>
          </p:nvPr>
        </p:nvSpPr>
        <p:spPr/>
        <p:txBody>
          <a:bodyPr/>
          <a:lstStyle/>
          <a:p>
            <a:fld id="{6929151D-5C0F-4DEE-8419-245244EACCB9}" type="datetimeFigureOut">
              <a:rPr lang="es-MX" smtClean="0"/>
              <a:t>22/11/2018</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221A5890-5E8E-4DBF-8E9E-55993CBC754C}" type="slidenum">
              <a:rPr lang="es-MX" smtClean="0"/>
              <a:t>‹Nº›</a:t>
            </a:fld>
            <a:endParaRPr lang="es-MX"/>
          </a:p>
        </p:txBody>
      </p:sp>
    </p:spTree>
    <p:extLst>
      <p:ext uri="{BB962C8B-B14F-4D97-AF65-F5344CB8AC3E}">
        <p14:creationId xmlns:p14="http://schemas.microsoft.com/office/powerpoint/2010/main" val="4275403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PA"/>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A"/>
          </a:p>
        </p:txBody>
      </p:sp>
      <p:sp>
        <p:nvSpPr>
          <p:cNvPr id="4" name="Marcador de fecha 3"/>
          <p:cNvSpPr>
            <a:spLocks noGrp="1"/>
          </p:cNvSpPr>
          <p:nvPr>
            <p:ph type="dt" sz="half" idx="10"/>
          </p:nvPr>
        </p:nvSpPr>
        <p:spPr/>
        <p:txBody>
          <a:bodyPr/>
          <a:lstStyle/>
          <a:p>
            <a:fld id="{6929151D-5C0F-4DEE-8419-245244EACCB9}" type="datetimeFigureOut">
              <a:rPr lang="es-MX" smtClean="0"/>
              <a:t>22/11/2018</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221A5890-5E8E-4DBF-8E9E-55993CBC754C}" type="slidenum">
              <a:rPr lang="es-MX" smtClean="0"/>
              <a:t>‹Nº›</a:t>
            </a:fld>
            <a:endParaRPr lang="es-MX"/>
          </a:p>
        </p:txBody>
      </p:sp>
    </p:spTree>
    <p:extLst>
      <p:ext uri="{BB962C8B-B14F-4D97-AF65-F5344CB8AC3E}">
        <p14:creationId xmlns:p14="http://schemas.microsoft.com/office/powerpoint/2010/main" val="11363122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PA"/>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A"/>
          </a:p>
        </p:txBody>
      </p:sp>
      <p:sp>
        <p:nvSpPr>
          <p:cNvPr id="4" name="Marcador de fecha 3"/>
          <p:cNvSpPr>
            <a:spLocks noGrp="1"/>
          </p:cNvSpPr>
          <p:nvPr>
            <p:ph type="dt" sz="half" idx="10"/>
          </p:nvPr>
        </p:nvSpPr>
        <p:spPr/>
        <p:txBody>
          <a:bodyPr/>
          <a:lstStyle/>
          <a:p>
            <a:fld id="{6929151D-5C0F-4DEE-8419-245244EACCB9}" type="datetimeFigureOut">
              <a:rPr lang="es-MX" smtClean="0"/>
              <a:t>22/11/2018</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221A5890-5E8E-4DBF-8E9E-55993CBC754C}" type="slidenum">
              <a:rPr lang="es-MX" smtClean="0"/>
              <a:t>‹Nº›</a:t>
            </a:fld>
            <a:endParaRPr lang="es-MX"/>
          </a:p>
        </p:txBody>
      </p:sp>
    </p:spTree>
    <p:extLst>
      <p:ext uri="{BB962C8B-B14F-4D97-AF65-F5344CB8AC3E}">
        <p14:creationId xmlns:p14="http://schemas.microsoft.com/office/powerpoint/2010/main" val="2573131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PA"/>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A"/>
          </a:p>
        </p:txBody>
      </p:sp>
      <p:sp>
        <p:nvSpPr>
          <p:cNvPr id="4" name="Marcador de fecha 3"/>
          <p:cNvSpPr>
            <a:spLocks noGrp="1"/>
          </p:cNvSpPr>
          <p:nvPr>
            <p:ph type="dt" sz="half" idx="10"/>
          </p:nvPr>
        </p:nvSpPr>
        <p:spPr/>
        <p:txBody>
          <a:bodyPr/>
          <a:lstStyle/>
          <a:p>
            <a:fld id="{6929151D-5C0F-4DEE-8419-245244EACCB9}" type="datetimeFigureOut">
              <a:rPr lang="es-MX" smtClean="0"/>
              <a:t>22/11/2018</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221A5890-5E8E-4DBF-8E9E-55993CBC754C}" type="slidenum">
              <a:rPr lang="es-MX" smtClean="0"/>
              <a:t>‹Nº›</a:t>
            </a:fld>
            <a:endParaRPr lang="es-MX"/>
          </a:p>
        </p:txBody>
      </p:sp>
    </p:spTree>
    <p:extLst>
      <p:ext uri="{BB962C8B-B14F-4D97-AF65-F5344CB8AC3E}">
        <p14:creationId xmlns:p14="http://schemas.microsoft.com/office/powerpoint/2010/main" val="35124545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PA"/>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fld id="{6929151D-5C0F-4DEE-8419-245244EACCB9}" type="datetimeFigureOut">
              <a:rPr lang="es-MX" smtClean="0"/>
              <a:t>22/11/2018</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221A5890-5E8E-4DBF-8E9E-55993CBC754C}" type="slidenum">
              <a:rPr lang="es-MX" smtClean="0"/>
              <a:t>‹Nº›</a:t>
            </a:fld>
            <a:endParaRPr lang="es-MX"/>
          </a:p>
        </p:txBody>
      </p:sp>
    </p:spTree>
    <p:extLst>
      <p:ext uri="{BB962C8B-B14F-4D97-AF65-F5344CB8AC3E}">
        <p14:creationId xmlns:p14="http://schemas.microsoft.com/office/powerpoint/2010/main" val="3533519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PA"/>
          </a:p>
        </p:txBody>
      </p:sp>
      <p:sp>
        <p:nvSpPr>
          <p:cNvPr id="3" name="Marcador de contenido 2"/>
          <p:cNvSpPr>
            <a:spLocks noGrp="1"/>
          </p:cNvSpPr>
          <p:nvPr>
            <p:ph sz="half" idx="1"/>
          </p:nvPr>
        </p:nvSpPr>
        <p:spPr>
          <a:xfrm>
            <a:off x="838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A"/>
          </a:p>
        </p:txBody>
      </p:sp>
      <p:sp>
        <p:nvSpPr>
          <p:cNvPr id="4" name="Marcador de contenido 3"/>
          <p:cNvSpPr>
            <a:spLocks noGrp="1"/>
          </p:cNvSpPr>
          <p:nvPr>
            <p:ph sz="half" idx="2"/>
          </p:nvPr>
        </p:nvSpPr>
        <p:spPr>
          <a:xfrm>
            <a:off x="6172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A"/>
          </a:p>
        </p:txBody>
      </p:sp>
      <p:sp>
        <p:nvSpPr>
          <p:cNvPr id="5" name="Marcador de fecha 4"/>
          <p:cNvSpPr>
            <a:spLocks noGrp="1"/>
          </p:cNvSpPr>
          <p:nvPr>
            <p:ph type="dt" sz="half" idx="10"/>
          </p:nvPr>
        </p:nvSpPr>
        <p:spPr/>
        <p:txBody>
          <a:bodyPr/>
          <a:lstStyle/>
          <a:p>
            <a:fld id="{6929151D-5C0F-4DEE-8419-245244EACCB9}" type="datetimeFigureOut">
              <a:rPr lang="es-MX" smtClean="0"/>
              <a:t>22/11/2018</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221A5890-5E8E-4DBF-8E9E-55993CBC754C}" type="slidenum">
              <a:rPr lang="es-MX" smtClean="0"/>
              <a:t>‹Nº›</a:t>
            </a:fld>
            <a:endParaRPr lang="es-MX"/>
          </a:p>
        </p:txBody>
      </p:sp>
    </p:spTree>
    <p:extLst>
      <p:ext uri="{BB962C8B-B14F-4D97-AF65-F5344CB8AC3E}">
        <p14:creationId xmlns:p14="http://schemas.microsoft.com/office/powerpoint/2010/main" val="2460811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PA"/>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A"/>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A"/>
          </a:p>
        </p:txBody>
      </p:sp>
      <p:sp>
        <p:nvSpPr>
          <p:cNvPr id="7" name="Marcador de fecha 6"/>
          <p:cNvSpPr>
            <a:spLocks noGrp="1"/>
          </p:cNvSpPr>
          <p:nvPr>
            <p:ph type="dt" sz="half" idx="10"/>
          </p:nvPr>
        </p:nvSpPr>
        <p:spPr/>
        <p:txBody>
          <a:bodyPr/>
          <a:lstStyle/>
          <a:p>
            <a:fld id="{6929151D-5C0F-4DEE-8419-245244EACCB9}" type="datetimeFigureOut">
              <a:rPr lang="es-MX" smtClean="0"/>
              <a:t>22/11/2018</a:t>
            </a:fld>
            <a:endParaRPr lang="es-MX"/>
          </a:p>
        </p:txBody>
      </p:sp>
      <p:sp>
        <p:nvSpPr>
          <p:cNvPr id="8" name="Marcador de pie de página 7"/>
          <p:cNvSpPr>
            <a:spLocks noGrp="1"/>
          </p:cNvSpPr>
          <p:nvPr>
            <p:ph type="ftr" sz="quarter" idx="11"/>
          </p:nvPr>
        </p:nvSpPr>
        <p:spPr/>
        <p:txBody>
          <a:bodyPr/>
          <a:lstStyle/>
          <a:p>
            <a:endParaRPr lang="es-MX"/>
          </a:p>
        </p:txBody>
      </p:sp>
      <p:sp>
        <p:nvSpPr>
          <p:cNvPr id="9" name="Marcador de número de diapositiva 8"/>
          <p:cNvSpPr>
            <a:spLocks noGrp="1"/>
          </p:cNvSpPr>
          <p:nvPr>
            <p:ph type="sldNum" sz="quarter" idx="12"/>
          </p:nvPr>
        </p:nvSpPr>
        <p:spPr/>
        <p:txBody>
          <a:bodyPr/>
          <a:lstStyle/>
          <a:p>
            <a:fld id="{221A5890-5E8E-4DBF-8E9E-55993CBC754C}" type="slidenum">
              <a:rPr lang="es-MX" smtClean="0"/>
              <a:t>‹Nº›</a:t>
            </a:fld>
            <a:endParaRPr lang="es-MX"/>
          </a:p>
        </p:txBody>
      </p:sp>
    </p:spTree>
    <p:extLst>
      <p:ext uri="{BB962C8B-B14F-4D97-AF65-F5344CB8AC3E}">
        <p14:creationId xmlns:p14="http://schemas.microsoft.com/office/powerpoint/2010/main" val="941965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PA"/>
          </a:p>
        </p:txBody>
      </p:sp>
      <p:sp>
        <p:nvSpPr>
          <p:cNvPr id="3" name="Marcador de fecha 2"/>
          <p:cNvSpPr>
            <a:spLocks noGrp="1"/>
          </p:cNvSpPr>
          <p:nvPr>
            <p:ph type="dt" sz="half" idx="10"/>
          </p:nvPr>
        </p:nvSpPr>
        <p:spPr/>
        <p:txBody>
          <a:bodyPr/>
          <a:lstStyle/>
          <a:p>
            <a:fld id="{6929151D-5C0F-4DEE-8419-245244EACCB9}" type="datetimeFigureOut">
              <a:rPr lang="es-MX" smtClean="0"/>
              <a:t>22/11/2018</a:t>
            </a:fld>
            <a:endParaRPr lang="es-MX"/>
          </a:p>
        </p:txBody>
      </p:sp>
      <p:sp>
        <p:nvSpPr>
          <p:cNvPr id="4" name="Marcador de pie de página 3"/>
          <p:cNvSpPr>
            <a:spLocks noGrp="1"/>
          </p:cNvSpPr>
          <p:nvPr>
            <p:ph type="ftr" sz="quarter" idx="11"/>
          </p:nvPr>
        </p:nvSpPr>
        <p:spPr/>
        <p:txBody>
          <a:bodyPr/>
          <a:lstStyle/>
          <a:p>
            <a:endParaRPr lang="es-MX"/>
          </a:p>
        </p:txBody>
      </p:sp>
      <p:sp>
        <p:nvSpPr>
          <p:cNvPr id="5" name="Marcador de número de diapositiva 4"/>
          <p:cNvSpPr>
            <a:spLocks noGrp="1"/>
          </p:cNvSpPr>
          <p:nvPr>
            <p:ph type="sldNum" sz="quarter" idx="12"/>
          </p:nvPr>
        </p:nvSpPr>
        <p:spPr/>
        <p:txBody>
          <a:bodyPr/>
          <a:lstStyle/>
          <a:p>
            <a:fld id="{221A5890-5E8E-4DBF-8E9E-55993CBC754C}" type="slidenum">
              <a:rPr lang="es-MX" smtClean="0"/>
              <a:t>‹Nº›</a:t>
            </a:fld>
            <a:endParaRPr lang="es-MX"/>
          </a:p>
        </p:txBody>
      </p:sp>
    </p:spTree>
    <p:extLst>
      <p:ext uri="{BB962C8B-B14F-4D97-AF65-F5344CB8AC3E}">
        <p14:creationId xmlns:p14="http://schemas.microsoft.com/office/powerpoint/2010/main" val="42675043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6929151D-5C0F-4DEE-8419-245244EACCB9}" type="datetimeFigureOut">
              <a:rPr lang="es-MX" smtClean="0"/>
              <a:t>22/11/2018</a:t>
            </a:fld>
            <a:endParaRPr lang="es-MX"/>
          </a:p>
        </p:txBody>
      </p:sp>
      <p:sp>
        <p:nvSpPr>
          <p:cNvPr id="3" name="Marcador de pie de página 2"/>
          <p:cNvSpPr>
            <a:spLocks noGrp="1"/>
          </p:cNvSpPr>
          <p:nvPr>
            <p:ph type="ftr" sz="quarter" idx="11"/>
          </p:nvPr>
        </p:nvSpPr>
        <p:spPr/>
        <p:txBody>
          <a:bodyPr/>
          <a:lstStyle/>
          <a:p>
            <a:endParaRPr lang="es-MX"/>
          </a:p>
        </p:txBody>
      </p:sp>
      <p:sp>
        <p:nvSpPr>
          <p:cNvPr id="4" name="Marcador de número de diapositiva 3"/>
          <p:cNvSpPr>
            <a:spLocks noGrp="1"/>
          </p:cNvSpPr>
          <p:nvPr>
            <p:ph type="sldNum" sz="quarter" idx="12"/>
          </p:nvPr>
        </p:nvSpPr>
        <p:spPr/>
        <p:txBody>
          <a:bodyPr/>
          <a:lstStyle/>
          <a:p>
            <a:fld id="{221A5890-5E8E-4DBF-8E9E-55993CBC754C}" type="slidenum">
              <a:rPr lang="es-MX" smtClean="0"/>
              <a:t>‹Nº›</a:t>
            </a:fld>
            <a:endParaRPr lang="es-MX"/>
          </a:p>
        </p:txBody>
      </p:sp>
    </p:spTree>
    <p:extLst>
      <p:ext uri="{BB962C8B-B14F-4D97-AF65-F5344CB8AC3E}">
        <p14:creationId xmlns:p14="http://schemas.microsoft.com/office/powerpoint/2010/main" val="1724077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PA"/>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A"/>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6929151D-5C0F-4DEE-8419-245244EACCB9}" type="datetimeFigureOut">
              <a:rPr lang="es-MX" smtClean="0"/>
              <a:t>22/11/2018</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221A5890-5E8E-4DBF-8E9E-55993CBC754C}" type="slidenum">
              <a:rPr lang="es-MX" smtClean="0"/>
              <a:t>‹Nº›</a:t>
            </a:fld>
            <a:endParaRPr lang="es-MX"/>
          </a:p>
        </p:txBody>
      </p:sp>
    </p:spTree>
    <p:extLst>
      <p:ext uri="{BB962C8B-B14F-4D97-AF65-F5344CB8AC3E}">
        <p14:creationId xmlns:p14="http://schemas.microsoft.com/office/powerpoint/2010/main" val="17506199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PA"/>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A"/>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6929151D-5C0F-4DEE-8419-245244EACCB9}" type="datetimeFigureOut">
              <a:rPr lang="es-MX" smtClean="0"/>
              <a:t>22/11/2018</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221A5890-5E8E-4DBF-8E9E-55993CBC754C}" type="slidenum">
              <a:rPr lang="es-MX" smtClean="0"/>
              <a:t>‹Nº›</a:t>
            </a:fld>
            <a:endParaRPr lang="es-MX"/>
          </a:p>
        </p:txBody>
      </p:sp>
    </p:spTree>
    <p:extLst>
      <p:ext uri="{BB962C8B-B14F-4D97-AF65-F5344CB8AC3E}">
        <p14:creationId xmlns:p14="http://schemas.microsoft.com/office/powerpoint/2010/main" val="16643847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PA"/>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A"/>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29151D-5C0F-4DEE-8419-245244EACCB9}" type="datetimeFigureOut">
              <a:rPr lang="es-MX" smtClean="0"/>
              <a:t>22/11/2018</a:t>
            </a:fld>
            <a:endParaRPr lang="es-MX"/>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1A5890-5E8E-4DBF-8E9E-55993CBC754C}" type="slidenum">
              <a:rPr lang="es-MX" smtClean="0"/>
              <a:t>‹Nº›</a:t>
            </a:fld>
            <a:endParaRPr lang="es-MX"/>
          </a:p>
        </p:txBody>
      </p:sp>
    </p:spTree>
    <p:extLst>
      <p:ext uri="{BB962C8B-B14F-4D97-AF65-F5344CB8AC3E}">
        <p14:creationId xmlns:p14="http://schemas.microsoft.com/office/powerpoint/2010/main" val="164865404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7" Type="http://schemas.microsoft.com/office/2007/relationships/hdphoto" Target="../media/hdphoto4.wdp"/><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14.pn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7.jp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5.png"/><Relationship Id="rId7"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3.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xmlns="" id="{B2DF5544-A68A-4CF6-9393-7149440D4264}"/>
              </a:ext>
            </a:extLst>
          </p:cNvPr>
          <p:cNvSpPr txBox="1">
            <a:spLocks noChangeArrowheads="1"/>
          </p:cNvSpPr>
          <p:nvPr/>
        </p:nvSpPr>
        <p:spPr bwMode="auto">
          <a:xfrm>
            <a:off x="80772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9pPr>
          </a:lstStyle>
          <a:p>
            <a:pPr algn="r">
              <a:buClrTx/>
              <a:buFontTx/>
              <a:buNone/>
            </a:pPr>
            <a:fld id="{0071DF33-48A1-4461-A58F-0AED00694619}" type="slidenum">
              <a:rPr lang="en-US" altLang="es-MX" sz="1400">
                <a:latin typeface="Zurich XCn BT" charset="0"/>
              </a:rPr>
              <a:pPr algn="r">
                <a:buClrTx/>
                <a:buFontTx/>
                <a:buNone/>
              </a:pPr>
              <a:t>1</a:t>
            </a:fld>
            <a:endParaRPr lang="en-US" altLang="es-MX" sz="1400">
              <a:latin typeface="Zurich XCn BT" charset="0"/>
            </a:endParaRPr>
          </a:p>
        </p:txBody>
      </p:sp>
      <p:pic>
        <p:nvPicPr>
          <p:cNvPr id="4" name="Imagen 3">
            <a:extLst>
              <a:ext uri="{FF2B5EF4-FFF2-40B4-BE49-F238E27FC236}">
                <a16:creationId xmlns:a16="http://schemas.microsoft.com/office/drawing/2014/main" xmlns="" id="{32E5AA39-E784-4CF8-8370-9565A157D4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0" y="0"/>
            <a:ext cx="12189359" cy="6858000"/>
          </a:xfrm>
          <a:prstGeom prst="rect">
            <a:avLst/>
          </a:prstGeom>
        </p:spPr>
      </p:pic>
      <p:pic>
        <p:nvPicPr>
          <p:cNvPr id="7" name="Imagen 6">
            <a:extLst>
              <a:ext uri="{FF2B5EF4-FFF2-40B4-BE49-F238E27FC236}">
                <a16:creationId xmlns:a16="http://schemas.microsoft.com/office/drawing/2014/main" xmlns="" id="{73DBE97D-7B85-4743-B477-3EC00F3B27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0" y="0"/>
            <a:ext cx="12189359" cy="6858000"/>
          </a:xfrm>
          <a:prstGeom prst="rect">
            <a:avLst/>
          </a:prstGeom>
        </p:spPr>
      </p:pic>
      <p:pic>
        <p:nvPicPr>
          <p:cNvPr id="11" name="Imagen 10">
            <a:extLst>
              <a:ext uri="{FF2B5EF4-FFF2-40B4-BE49-F238E27FC236}">
                <a16:creationId xmlns:a16="http://schemas.microsoft.com/office/drawing/2014/main" xmlns="" id="{A3D343EC-0C8D-44AD-94BA-82D93820C3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0" y="0"/>
            <a:ext cx="12189359" cy="6858000"/>
          </a:xfrm>
          <a:prstGeom prst="rect">
            <a:avLst/>
          </a:prstGeom>
        </p:spPr>
      </p:pic>
    </p:spTree>
    <p:extLst>
      <p:ext uri="{BB962C8B-B14F-4D97-AF65-F5344CB8AC3E}">
        <p14:creationId xmlns:p14="http://schemas.microsoft.com/office/powerpoint/2010/main" val="267920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xmlns="" id="{22BE72AB-08AE-4E50-A24A-D08A623E0E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0" y="0"/>
            <a:ext cx="12189359" cy="6858000"/>
          </a:xfrm>
          <a:prstGeom prst="rect">
            <a:avLst/>
          </a:prstGeom>
        </p:spPr>
      </p:pic>
      <p:pic>
        <p:nvPicPr>
          <p:cNvPr id="4" name="Imagen 3">
            <a:extLst>
              <a:ext uri="{FF2B5EF4-FFF2-40B4-BE49-F238E27FC236}">
                <a16:creationId xmlns:a16="http://schemas.microsoft.com/office/drawing/2014/main" xmlns="" id="{7397D5A0-942E-40C2-90FA-1E600AC795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1"/>
            <a:ext cx="12192000" cy="6857657"/>
          </a:xfrm>
          <a:prstGeom prst="rect">
            <a:avLst/>
          </a:prstGeom>
        </p:spPr>
      </p:pic>
      <p:sp>
        <p:nvSpPr>
          <p:cNvPr id="6" name="Rectangle 4">
            <a:extLst>
              <a:ext uri="{FF2B5EF4-FFF2-40B4-BE49-F238E27FC236}">
                <a16:creationId xmlns:a16="http://schemas.microsoft.com/office/drawing/2014/main" xmlns="" id="{A2CC4EF8-388A-440C-A8BC-4C279548C93F}"/>
              </a:ext>
            </a:extLst>
          </p:cNvPr>
          <p:cNvSpPr>
            <a:spLocks noChangeArrowheads="1"/>
          </p:cNvSpPr>
          <p:nvPr/>
        </p:nvSpPr>
        <p:spPr bwMode="auto">
          <a:xfrm>
            <a:off x="2465614" y="-172"/>
            <a:ext cx="9160330" cy="15718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9pPr>
          </a:lstStyle>
          <a:p>
            <a:pPr algn="ctr" defTabSz="449263" fontAlgn="base">
              <a:spcBef>
                <a:spcPct val="0"/>
              </a:spcBef>
              <a:spcAft>
                <a:spcPct val="0"/>
              </a:spcAft>
              <a:buSzPct val="100000"/>
            </a:pPr>
            <a:r>
              <a:rPr lang="es-MX" altLang="es-MX" sz="4800" dirty="0">
                <a:solidFill>
                  <a:srgbClr val="002060"/>
                </a:solidFill>
                <a:latin typeface="Brush Script MT" panose="03060802040406070304" pitchFamily="66" charset="0"/>
                <a:ea typeface="Microsoft YaHei"/>
              </a:rPr>
              <a:t>La Dignidad humana exige a toda persona para toda persona:</a:t>
            </a:r>
          </a:p>
        </p:txBody>
      </p:sp>
      <p:pic>
        <p:nvPicPr>
          <p:cNvPr id="11" name="Imagen 10">
            <a:extLst>
              <a:ext uri="{FF2B5EF4-FFF2-40B4-BE49-F238E27FC236}">
                <a16:creationId xmlns:a16="http://schemas.microsoft.com/office/drawing/2014/main" xmlns="" id="{85814EA9-851D-41F9-BB02-8BC6818701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23310" y="1690938"/>
            <a:ext cx="6844937" cy="3804535"/>
          </a:xfrm>
          <a:prstGeom prst="rect">
            <a:avLst/>
          </a:prstGeom>
          <a:ln>
            <a:noFill/>
          </a:ln>
          <a:effectLst>
            <a:outerShdw blurRad="292100" dist="139700" dir="2700000" algn="tl" rotWithShape="0">
              <a:srgbClr val="333333">
                <a:alpha val="65000"/>
              </a:srgbClr>
            </a:outerShdw>
          </a:effectLst>
        </p:spPr>
      </p:pic>
      <p:sp>
        <p:nvSpPr>
          <p:cNvPr id="12" name="CuadroTexto 11">
            <a:extLst>
              <a:ext uri="{FF2B5EF4-FFF2-40B4-BE49-F238E27FC236}">
                <a16:creationId xmlns:a16="http://schemas.microsoft.com/office/drawing/2014/main" xmlns="" id="{F3703392-3169-408A-9EA6-13CB59547EDE}"/>
              </a:ext>
            </a:extLst>
          </p:cNvPr>
          <p:cNvSpPr txBox="1"/>
          <p:nvPr/>
        </p:nvSpPr>
        <p:spPr>
          <a:xfrm>
            <a:off x="2236065" y="5854522"/>
            <a:ext cx="9619428" cy="830997"/>
          </a:xfrm>
          <a:prstGeom prst="rect">
            <a:avLst/>
          </a:prstGeom>
          <a:noFill/>
        </p:spPr>
        <p:txBody>
          <a:bodyPr wrap="square" rtlCol="0">
            <a:spAutoFit/>
          </a:bodyPr>
          <a:lstStyle/>
          <a:p>
            <a:pPr algn="ctr"/>
            <a:r>
              <a:rPr lang="es-MX" sz="240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Respeto profundo, sin discriminación ni exclusión de nadie, y por lo</a:t>
            </a:r>
          </a:p>
          <a:p>
            <a:pPr algn="ctr"/>
            <a:r>
              <a:rPr lang="es-MX" sz="240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tanto reconocimiento efectivo de todos sus derechos humanos</a:t>
            </a:r>
          </a:p>
        </p:txBody>
      </p:sp>
    </p:spTree>
    <p:extLst>
      <p:ext uri="{BB962C8B-B14F-4D97-AF65-F5344CB8AC3E}">
        <p14:creationId xmlns:p14="http://schemas.microsoft.com/office/powerpoint/2010/main" val="35504509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animEffect transition="in" filter="wipe(left)">
                                      <p:cBhvr>
                                        <p:cTn id="19" dur="500"/>
                                        <p:tgtEl>
                                          <p:spTgt spid="12">
                                            <p:txEl>
                                              <p:pRg st="0" end="0"/>
                                            </p:txEl>
                                          </p:spTgt>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2">
                                            <p:txEl>
                                              <p:pRg st="1" end="1"/>
                                            </p:txEl>
                                          </p:spTgt>
                                        </p:tgtEl>
                                        <p:attrNameLst>
                                          <p:attrName>style.visibility</p:attrName>
                                        </p:attrNameLst>
                                      </p:cBhvr>
                                      <p:to>
                                        <p:strVal val="visible"/>
                                      </p:to>
                                    </p:set>
                                    <p:animEffect transition="in" filter="wipe(left)">
                                      <p:cBhvr>
                                        <p:cTn id="23"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0B3CCAE6-74BB-430F-8359-901BC29B8A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0" y="0"/>
            <a:ext cx="12189359" cy="6858000"/>
          </a:xfrm>
          <a:prstGeom prst="rect">
            <a:avLst/>
          </a:prstGeom>
        </p:spPr>
      </p:pic>
      <p:pic>
        <p:nvPicPr>
          <p:cNvPr id="2" name="Imagen 1"/>
          <p:cNvPicPr>
            <a:picLocks noChangeAspect="1"/>
          </p:cNvPicPr>
          <p:nvPr/>
        </p:nvPicPr>
        <p:blipFill rotWithShape="1">
          <a:blip r:embed="rId3"/>
          <a:srcRect l="4238"/>
          <a:stretch/>
        </p:blipFill>
        <p:spPr>
          <a:xfrm>
            <a:off x="-12358" y="0"/>
            <a:ext cx="12245999" cy="5622324"/>
          </a:xfrm>
          <a:prstGeom prst="rect">
            <a:avLst/>
          </a:prstGeom>
        </p:spPr>
      </p:pic>
      <p:pic>
        <p:nvPicPr>
          <p:cNvPr id="7" name="Imagen 6">
            <a:extLst>
              <a:ext uri="{FF2B5EF4-FFF2-40B4-BE49-F238E27FC236}">
                <a16:creationId xmlns:a16="http://schemas.microsoft.com/office/drawing/2014/main" xmlns="" id="{F6856B59-C1CB-4353-845C-E3EE55C2D3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0" y="0"/>
            <a:ext cx="12189359" cy="6858000"/>
          </a:xfrm>
          <a:prstGeom prst="rect">
            <a:avLst/>
          </a:prstGeom>
        </p:spPr>
      </p:pic>
      <p:pic>
        <p:nvPicPr>
          <p:cNvPr id="9" name="Imagen 8">
            <a:extLst>
              <a:ext uri="{FF2B5EF4-FFF2-40B4-BE49-F238E27FC236}">
                <a16:creationId xmlns:a16="http://schemas.microsoft.com/office/drawing/2014/main" xmlns="" id="{FDBF6F48-96E5-4F9E-A911-9A845A0A73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0" y="0"/>
            <a:ext cx="12189359" cy="6858000"/>
          </a:xfrm>
          <a:prstGeom prst="rect">
            <a:avLst/>
          </a:prstGeom>
        </p:spPr>
      </p:pic>
      <p:sp>
        <p:nvSpPr>
          <p:cNvPr id="3" name="Rectángulo 2">
            <a:extLst>
              <a:ext uri="{FF2B5EF4-FFF2-40B4-BE49-F238E27FC236}">
                <a16:creationId xmlns:a16="http://schemas.microsoft.com/office/drawing/2014/main" xmlns="" id="{00821D09-9133-4731-B001-F96F391B64CD}"/>
              </a:ext>
            </a:extLst>
          </p:cNvPr>
          <p:cNvSpPr/>
          <p:nvPr/>
        </p:nvSpPr>
        <p:spPr>
          <a:xfrm>
            <a:off x="389778" y="475796"/>
            <a:ext cx="7493833" cy="4031873"/>
          </a:xfrm>
          <a:prstGeom prst="rect">
            <a:avLst/>
          </a:prstGeom>
        </p:spPr>
        <p:txBody>
          <a:bodyPr wrap="square">
            <a:spAutoFit/>
          </a:bodyPr>
          <a:lstStyle/>
          <a:p>
            <a:pPr algn="ctr"/>
            <a:r>
              <a:rPr lang="es-PA" sz="3200" b="1" i="1" dirty="0">
                <a:solidFill>
                  <a:schemeClr val="bg1"/>
                </a:solidFill>
                <a:latin typeface="Calibri" panose="020F0502020204030204" pitchFamily="34" charset="0"/>
                <a:cs typeface="Calibri" panose="020F0502020204030204" pitchFamily="34" charset="0"/>
              </a:rPr>
              <a:t>“Es algo feo cuando se ve un Cristiano que no quiere abajarse, que no quiere servir. Un cristiano que se pavonea por todos lados, ¿es feo eso, no? ¡Ese no es un cristiano! ¡Ese es un pagano! ¡El cristiano sirve, se abaja! ¡Hagamos de tal modo que estos nuestros hermanos y hermanas nunca se sientan solos!”</a:t>
            </a:r>
          </a:p>
        </p:txBody>
      </p:sp>
      <p:sp>
        <p:nvSpPr>
          <p:cNvPr id="4" name="CuadroTexto 3">
            <a:extLst>
              <a:ext uri="{FF2B5EF4-FFF2-40B4-BE49-F238E27FC236}">
                <a16:creationId xmlns:a16="http://schemas.microsoft.com/office/drawing/2014/main" xmlns="" id="{1991C3F8-F639-4B4E-B23D-0C9FC9CC0CE3}"/>
              </a:ext>
            </a:extLst>
          </p:cNvPr>
          <p:cNvSpPr txBox="1"/>
          <p:nvPr/>
        </p:nvSpPr>
        <p:spPr>
          <a:xfrm>
            <a:off x="6095999" y="4340677"/>
            <a:ext cx="2791326" cy="523220"/>
          </a:xfrm>
          <a:prstGeom prst="rect">
            <a:avLst/>
          </a:prstGeom>
          <a:noFill/>
        </p:spPr>
        <p:txBody>
          <a:bodyPr wrap="square" rtlCol="0">
            <a:spAutoFit/>
          </a:bodyPr>
          <a:lstStyle/>
          <a:p>
            <a:r>
              <a:rPr lang="es-PA" sz="2800" i="1" dirty="0">
                <a:solidFill>
                  <a:schemeClr val="bg1"/>
                </a:solidFill>
                <a:latin typeface="Calibri" panose="020F0502020204030204" pitchFamily="34" charset="0"/>
                <a:cs typeface="Calibri" panose="020F0502020204030204" pitchFamily="34" charset="0"/>
              </a:rPr>
              <a:t>Papa Francisco</a:t>
            </a:r>
          </a:p>
        </p:txBody>
      </p:sp>
    </p:spTree>
    <p:extLst>
      <p:ext uri="{BB962C8B-B14F-4D97-AF65-F5344CB8AC3E}">
        <p14:creationId xmlns:p14="http://schemas.microsoft.com/office/powerpoint/2010/main" val="35859335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barn(inVertical)">
                                      <p:cBhvr>
                                        <p:cTn id="15" dur="500"/>
                                        <p:tgtEl>
                                          <p:spTgt spid="3">
                                            <p:txEl>
                                              <p:pRg st="0" end="0"/>
                                            </p:txEl>
                                          </p:spTgt>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barn(inVertical)">
                                      <p:cBhvr>
                                        <p:cTn id="19"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9311EB2A-7778-4211-8E8C-82CF0D4F21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0" y="0"/>
            <a:ext cx="12189359" cy="6858000"/>
          </a:xfrm>
          <a:prstGeom prst="rect">
            <a:avLst/>
          </a:prstGeom>
        </p:spPr>
      </p:pic>
      <p:pic>
        <p:nvPicPr>
          <p:cNvPr id="6" name="Imagen 5">
            <a:extLst>
              <a:ext uri="{FF2B5EF4-FFF2-40B4-BE49-F238E27FC236}">
                <a16:creationId xmlns:a16="http://schemas.microsoft.com/office/drawing/2014/main" xmlns="" id="{D2735DBA-1E16-4806-9563-95B12FF014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0" y="0"/>
            <a:ext cx="12189359" cy="6858000"/>
          </a:xfrm>
          <a:prstGeom prst="rect">
            <a:avLst/>
          </a:prstGeom>
        </p:spPr>
      </p:pic>
      <p:pic>
        <p:nvPicPr>
          <p:cNvPr id="8" name="Imagen 7">
            <a:extLst>
              <a:ext uri="{FF2B5EF4-FFF2-40B4-BE49-F238E27FC236}">
                <a16:creationId xmlns:a16="http://schemas.microsoft.com/office/drawing/2014/main" xmlns="" id="{4B24241F-075C-4EF2-BD91-4C9426EF51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41" y="0"/>
            <a:ext cx="12189359" cy="6858000"/>
          </a:xfrm>
          <a:prstGeom prst="rect">
            <a:avLst/>
          </a:prstGeom>
        </p:spPr>
      </p:pic>
      <p:sp>
        <p:nvSpPr>
          <p:cNvPr id="10" name="Rectangle 2">
            <a:extLst>
              <a:ext uri="{FF2B5EF4-FFF2-40B4-BE49-F238E27FC236}">
                <a16:creationId xmlns:a16="http://schemas.microsoft.com/office/drawing/2014/main" xmlns="" id="{5369D733-F749-4A5E-9013-15E42B638BB0}"/>
              </a:ext>
            </a:extLst>
          </p:cNvPr>
          <p:cNvSpPr>
            <a:spLocks noChangeArrowheads="1"/>
          </p:cNvSpPr>
          <p:nvPr/>
        </p:nvSpPr>
        <p:spPr bwMode="auto">
          <a:xfrm>
            <a:off x="160020" y="970338"/>
            <a:ext cx="5753099" cy="44033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9pPr>
          </a:lstStyle>
          <a:p>
            <a:pPr marL="457200" indent="-457200" algn="just" defTabSz="449263" fontAlgn="base">
              <a:spcBef>
                <a:spcPct val="0"/>
              </a:spcBef>
              <a:spcAft>
                <a:spcPct val="0"/>
              </a:spcAft>
              <a:buSzPct val="100000"/>
              <a:buFont typeface="Arial" panose="020B0604020202020204" pitchFamily="34" charset="0"/>
              <a:buChar char="•"/>
            </a:pPr>
            <a:r>
              <a:rPr lang="es-ES" altLang="es-MX" sz="2800" dirty="0">
                <a:solidFill>
                  <a:srgbClr val="002060"/>
                </a:solidFill>
                <a:effectLst>
                  <a:outerShdw blurRad="38100" dist="38100" dir="2700000" algn="tl">
                    <a:srgbClr val="000000">
                      <a:alpha val="43137"/>
                    </a:srgbClr>
                  </a:outerShdw>
                </a:effectLst>
                <a:latin typeface="Calibri" panose="020F0502020204030204" pitchFamily="34" charset="0"/>
                <a:ea typeface="Microsoft YaHei"/>
                <a:cs typeface="Calibri" panose="020F0502020204030204" pitchFamily="34" charset="0"/>
              </a:rPr>
              <a:t>Las relaciones giran alrededor de las necesidades de las personas.</a:t>
            </a:r>
          </a:p>
          <a:p>
            <a:pPr marL="457200" indent="-457200" algn="just" defTabSz="449263" fontAlgn="base">
              <a:spcBef>
                <a:spcPct val="0"/>
              </a:spcBef>
              <a:spcAft>
                <a:spcPct val="0"/>
              </a:spcAft>
              <a:buSzPct val="100000"/>
              <a:buFont typeface="Arial" panose="020B0604020202020204" pitchFamily="34" charset="0"/>
              <a:buChar char="•"/>
            </a:pPr>
            <a:r>
              <a:rPr lang="es-ES" altLang="es-MX" sz="2800" dirty="0">
                <a:solidFill>
                  <a:srgbClr val="002060"/>
                </a:solidFill>
                <a:effectLst>
                  <a:outerShdw blurRad="38100" dist="38100" dir="2700000" algn="tl">
                    <a:srgbClr val="000000">
                      <a:alpha val="43137"/>
                    </a:srgbClr>
                  </a:outerShdw>
                </a:effectLst>
                <a:latin typeface="Calibri" panose="020F0502020204030204" pitchFamily="34" charset="0"/>
                <a:ea typeface="Microsoft YaHei"/>
                <a:cs typeface="Calibri" panose="020F0502020204030204" pitchFamily="34" charset="0"/>
              </a:rPr>
              <a:t>Necesidades satisfechas edifican relaciones interpersonales.</a:t>
            </a:r>
          </a:p>
          <a:p>
            <a:pPr marL="457200" indent="-457200" algn="just" defTabSz="449263" fontAlgn="base">
              <a:spcBef>
                <a:spcPct val="0"/>
              </a:spcBef>
              <a:spcAft>
                <a:spcPct val="0"/>
              </a:spcAft>
              <a:buSzPct val="100000"/>
              <a:buFont typeface="Arial" panose="020B0604020202020204" pitchFamily="34" charset="0"/>
              <a:buChar char="•"/>
            </a:pPr>
            <a:r>
              <a:rPr lang="es-ES" altLang="es-MX" sz="2800" dirty="0">
                <a:solidFill>
                  <a:srgbClr val="002060"/>
                </a:solidFill>
                <a:effectLst>
                  <a:outerShdw blurRad="38100" dist="38100" dir="2700000" algn="tl">
                    <a:srgbClr val="000000">
                      <a:alpha val="43137"/>
                    </a:srgbClr>
                  </a:outerShdw>
                </a:effectLst>
                <a:latin typeface="Calibri" panose="020F0502020204030204" pitchFamily="34" charset="0"/>
                <a:ea typeface="Microsoft YaHei"/>
                <a:cs typeface="Calibri" panose="020F0502020204030204" pitchFamily="34" charset="0"/>
              </a:rPr>
              <a:t>La meta de cualquier relación es entonces, cumplir las necesidades existentes. </a:t>
            </a:r>
          </a:p>
          <a:p>
            <a:pPr marL="457200" indent="-457200" algn="just" defTabSz="449263" fontAlgn="base">
              <a:spcBef>
                <a:spcPct val="0"/>
              </a:spcBef>
              <a:spcAft>
                <a:spcPct val="0"/>
              </a:spcAft>
              <a:buSzPct val="100000"/>
              <a:buFont typeface="Arial" panose="020B0604020202020204" pitchFamily="34" charset="0"/>
              <a:buChar char="•"/>
            </a:pPr>
            <a:r>
              <a:rPr lang="es-ES" altLang="es-MX" sz="2800" dirty="0">
                <a:solidFill>
                  <a:srgbClr val="002060"/>
                </a:solidFill>
                <a:effectLst>
                  <a:outerShdw blurRad="38100" dist="38100" dir="2700000" algn="tl">
                    <a:srgbClr val="000000">
                      <a:alpha val="43137"/>
                    </a:srgbClr>
                  </a:outerShdw>
                </a:effectLst>
                <a:latin typeface="Calibri" panose="020F0502020204030204" pitchFamily="34" charset="0"/>
                <a:ea typeface="Microsoft YaHei"/>
                <a:cs typeface="Calibri" panose="020F0502020204030204" pitchFamily="34" charset="0"/>
              </a:rPr>
              <a:t>Necesidades que no son cumplidas socavan y destruyen las relaciones.</a:t>
            </a:r>
          </a:p>
          <a:p>
            <a:pPr algn="just" defTabSz="449263" fontAlgn="base">
              <a:spcBef>
                <a:spcPct val="0"/>
              </a:spcBef>
              <a:spcAft>
                <a:spcPct val="0"/>
              </a:spcAft>
              <a:buSzPct val="100000"/>
            </a:pPr>
            <a:endParaRPr lang="es-ES" altLang="es-MX" sz="2800" b="1" dirty="0">
              <a:solidFill>
                <a:srgbClr val="660066"/>
              </a:solidFill>
              <a:effectLst>
                <a:outerShdw blurRad="38100" dist="38100" dir="2700000" algn="tl">
                  <a:srgbClr val="C0C0C0"/>
                </a:outerShdw>
              </a:effectLst>
              <a:latin typeface="Calibri" panose="020F0502020204030204" pitchFamily="34" charset="0"/>
              <a:ea typeface="Microsoft YaHei"/>
              <a:cs typeface="Calibri" panose="020F0502020204030204" pitchFamily="34" charset="0"/>
            </a:endParaRPr>
          </a:p>
        </p:txBody>
      </p:sp>
      <p:pic>
        <p:nvPicPr>
          <p:cNvPr id="12" name="Imagen 11">
            <a:extLst>
              <a:ext uri="{FF2B5EF4-FFF2-40B4-BE49-F238E27FC236}">
                <a16:creationId xmlns:a16="http://schemas.microsoft.com/office/drawing/2014/main" xmlns="" id="{6516FCEB-7E04-4890-9745-C9F2BEE52A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78883" y="1061778"/>
            <a:ext cx="5516471" cy="367764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478091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par>
                                <p:cTn id="16" presetID="22" presetClass="entr" presetSubtype="2"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right)">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xmlns="" id="{69BC660B-5A02-480C-92E4-F7EE12A534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0" y="0"/>
            <a:ext cx="12189359" cy="6858000"/>
          </a:xfrm>
          <a:prstGeom prst="rect">
            <a:avLst/>
          </a:prstGeom>
        </p:spPr>
      </p:pic>
      <p:pic>
        <p:nvPicPr>
          <p:cNvPr id="9" name="Imagen 8">
            <a:extLst>
              <a:ext uri="{FF2B5EF4-FFF2-40B4-BE49-F238E27FC236}">
                <a16:creationId xmlns:a16="http://schemas.microsoft.com/office/drawing/2014/main" xmlns="" id="{1E054095-F2D5-4455-B715-7A2DA91A9B1C}"/>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72" b="94429" l="700" r="99946">
                        <a14:foregroundMark x1="8827" y1="73153" x2="4521" y2="74687"/>
                        <a14:foregroundMark x1="4521" y1="74687" x2="4467" y2="74849"/>
                        <a14:foregroundMark x1="2879" y1="94146" x2="1211" y2="87727"/>
                        <a14:foregroundMark x1="1211" y1="87727" x2="2422" y2="75050"/>
                        <a14:foregroundMark x1="700" y1="94469" x2="4010" y2="91401"/>
                        <a14:foregroundMark x1="96152" y1="66613" x2="80194" y2="63868"/>
                        <a14:foregroundMark x1="98332" y1="65038" x2="99946" y2="65038"/>
                      </a14:backgroundRemoval>
                    </a14:imgEffect>
                  </a14:imgLayer>
                </a14:imgProps>
              </a:ext>
              <a:ext uri="{28A0092B-C50C-407E-A947-70E740481C1C}">
                <a14:useLocalDpi xmlns:a14="http://schemas.microsoft.com/office/drawing/2010/main" val="0"/>
              </a:ext>
            </a:extLst>
          </a:blip>
          <a:stretch>
            <a:fillRect/>
          </a:stretch>
        </p:blipFill>
        <p:spPr>
          <a:xfrm>
            <a:off x="1422348" y="-583464"/>
            <a:ext cx="10769652" cy="7179768"/>
          </a:xfrm>
          <a:prstGeom prst="rect">
            <a:avLst/>
          </a:prstGeom>
        </p:spPr>
      </p:pic>
      <p:pic>
        <p:nvPicPr>
          <p:cNvPr id="4" name="Imagen 3">
            <a:extLst>
              <a:ext uri="{FF2B5EF4-FFF2-40B4-BE49-F238E27FC236}">
                <a16:creationId xmlns:a16="http://schemas.microsoft.com/office/drawing/2014/main" xmlns="" id="{F96E7E6B-7F0D-4D00-9041-AE0C1B7BE3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71"/>
            <a:ext cx="12192000" cy="6857657"/>
          </a:xfrm>
          <a:prstGeom prst="rect">
            <a:avLst/>
          </a:prstGeom>
        </p:spPr>
      </p:pic>
      <p:sp>
        <p:nvSpPr>
          <p:cNvPr id="5" name="Rectangle 4">
            <a:extLst>
              <a:ext uri="{FF2B5EF4-FFF2-40B4-BE49-F238E27FC236}">
                <a16:creationId xmlns:a16="http://schemas.microsoft.com/office/drawing/2014/main" xmlns="" id="{423C5343-676A-4C09-A3FF-240733996655}"/>
              </a:ext>
            </a:extLst>
          </p:cNvPr>
          <p:cNvSpPr>
            <a:spLocks noChangeArrowheads="1"/>
          </p:cNvSpPr>
          <p:nvPr/>
        </p:nvSpPr>
        <p:spPr bwMode="auto">
          <a:xfrm>
            <a:off x="2465614" y="-172"/>
            <a:ext cx="9160330" cy="15718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9pPr>
          </a:lstStyle>
          <a:p>
            <a:pPr algn="ctr" defTabSz="449263" fontAlgn="base">
              <a:spcBef>
                <a:spcPct val="0"/>
              </a:spcBef>
              <a:spcAft>
                <a:spcPct val="0"/>
              </a:spcAft>
              <a:buSzPct val="100000"/>
            </a:pPr>
            <a:r>
              <a:rPr lang="es-MX" altLang="es-MX" sz="4800" dirty="0">
                <a:solidFill>
                  <a:srgbClr val="002060"/>
                </a:solidFill>
                <a:latin typeface="Brush Script MT" panose="03060802040406070304" pitchFamily="66" charset="0"/>
                <a:ea typeface="Microsoft YaHei"/>
              </a:rPr>
              <a:t>Algunos factores positivos para la convivencia armoniosa:</a:t>
            </a:r>
          </a:p>
        </p:txBody>
      </p:sp>
      <p:sp>
        <p:nvSpPr>
          <p:cNvPr id="6" name="CuadroTexto 5">
            <a:extLst>
              <a:ext uri="{FF2B5EF4-FFF2-40B4-BE49-F238E27FC236}">
                <a16:creationId xmlns:a16="http://schemas.microsoft.com/office/drawing/2014/main" xmlns="" id="{C67BEED2-F56A-4966-BB16-F6BF5AC47BF7}"/>
              </a:ext>
            </a:extLst>
          </p:cNvPr>
          <p:cNvSpPr txBox="1"/>
          <p:nvPr/>
        </p:nvSpPr>
        <p:spPr>
          <a:xfrm>
            <a:off x="2236065" y="6073084"/>
            <a:ext cx="9619428" cy="523220"/>
          </a:xfrm>
          <a:prstGeom prst="rect">
            <a:avLst/>
          </a:prstGeom>
          <a:noFill/>
        </p:spPr>
        <p:txBody>
          <a:bodyPr wrap="square" rtlCol="0">
            <a:spAutoFit/>
          </a:bodyPr>
          <a:lstStyle/>
          <a:p>
            <a:pPr algn="ctr"/>
            <a:r>
              <a:rPr lang="es-MX" sz="280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 agredir al compañero ni física, ni psicológicamente.</a:t>
            </a:r>
          </a:p>
        </p:txBody>
      </p:sp>
      <p:pic>
        <p:nvPicPr>
          <p:cNvPr id="7" name="Imagen 6">
            <a:extLst>
              <a:ext uri="{FF2B5EF4-FFF2-40B4-BE49-F238E27FC236}">
                <a16:creationId xmlns:a16="http://schemas.microsoft.com/office/drawing/2014/main" xmlns="" id="{E284BD93-DE49-4CEA-BF52-AC7247B3D14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861" b="90972" l="10000" r="90000">
                        <a14:foregroundMark x1="48000" y1="91111" x2="48000" y2="91111"/>
                        <a14:foregroundMark x1="49889" y1="9861" x2="49889" y2="9861"/>
                      </a14:backgroundRemoval>
                    </a14:imgEffect>
                  </a14:imgLayer>
                </a14:imgProps>
              </a:ext>
            </a:extLst>
          </a:blip>
          <a:stretch>
            <a:fillRect/>
          </a:stretch>
        </p:blipFill>
        <p:spPr>
          <a:xfrm>
            <a:off x="3542397" y="990893"/>
            <a:ext cx="7006764" cy="56054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821604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left)">
                                      <p:cBhvr>
                                        <p:cTn id="15" dur="500"/>
                                        <p:tgtEl>
                                          <p:spTgt spid="6">
                                            <p:txEl>
                                              <p:pRg st="0" end="0"/>
                                            </p:txEl>
                                          </p:spTgt>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par>
                          <p:cTn id="20" fill="hold">
                            <p:stCondLst>
                              <p:cond delay="2000"/>
                            </p:stCondLst>
                            <p:childTnLst>
                              <p:par>
                                <p:cTn id="21" presetID="26"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xmlns="" id="{3E88C04D-7A3E-424E-9B9E-01FD0F8AA2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0" y="0"/>
            <a:ext cx="12189359" cy="6858000"/>
          </a:xfrm>
          <a:prstGeom prst="rect">
            <a:avLst/>
          </a:prstGeom>
        </p:spPr>
      </p:pic>
      <p:pic>
        <p:nvPicPr>
          <p:cNvPr id="6" name="Imagen 5">
            <a:extLst>
              <a:ext uri="{FF2B5EF4-FFF2-40B4-BE49-F238E27FC236}">
                <a16:creationId xmlns:a16="http://schemas.microsoft.com/office/drawing/2014/main" xmlns="" id="{1BA9817D-C7CC-4267-BAB5-FCB03059C5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0" y="0"/>
            <a:ext cx="12189359" cy="6858000"/>
          </a:xfrm>
          <a:prstGeom prst="rect">
            <a:avLst/>
          </a:prstGeom>
        </p:spPr>
      </p:pic>
      <p:pic>
        <p:nvPicPr>
          <p:cNvPr id="4" name="Imagen 3">
            <a:extLst>
              <a:ext uri="{FF2B5EF4-FFF2-40B4-BE49-F238E27FC236}">
                <a16:creationId xmlns:a16="http://schemas.microsoft.com/office/drawing/2014/main" xmlns="" id="{2EECB9FF-027E-42F0-826E-6B40ACABAF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41" y="0"/>
            <a:ext cx="12189359" cy="6858000"/>
          </a:xfrm>
          <a:prstGeom prst="rect">
            <a:avLst/>
          </a:prstGeom>
        </p:spPr>
      </p:pic>
      <p:sp>
        <p:nvSpPr>
          <p:cNvPr id="5" name="Rectangle 4">
            <a:extLst>
              <a:ext uri="{FF2B5EF4-FFF2-40B4-BE49-F238E27FC236}">
                <a16:creationId xmlns:a16="http://schemas.microsoft.com/office/drawing/2014/main" xmlns="" id="{81939694-E7C7-4B4E-9310-4B1C031C8226}"/>
              </a:ext>
            </a:extLst>
          </p:cNvPr>
          <p:cNvSpPr>
            <a:spLocks noChangeArrowheads="1"/>
          </p:cNvSpPr>
          <p:nvPr/>
        </p:nvSpPr>
        <p:spPr bwMode="auto">
          <a:xfrm>
            <a:off x="1515834" y="0"/>
            <a:ext cx="9160330" cy="15718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9pPr>
          </a:lstStyle>
          <a:p>
            <a:pPr algn="ctr" defTabSz="449263" fontAlgn="base">
              <a:spcBef>
                <a:spcPct val="0"/>
              </a:spcBef>
              <a:spcAft>
                <a:spcPct val="0"/>
              </a:spcAft>
              <a:buSzPct val="100000"/>
            </a:pPr>
            <a:r>
              <a:rPr lang="es-MX" altLang="es-MX" sz="4800" dirty="0">
                <a:solidFill>
                  <a:srgbClr val="002060"/>
                </a:solidFill>
                <a:latin typeface="Brush Script MT" panose="03060802040406070304" pitchFamily="66" charset="0"/>
                <a:ea typeface="Microsoft YaHei"/>
              </a:rPr>
              <a:t>Aprender a decidir en grupo,</a:t>
            </a:r>
          </a:p>
          <a:p>
            <a:pPr algn="ctr" defTabSz="449263" fontAlgn="base">
              <a:spcBef>
                <a:spcPct val="0"/>
              </a:spcBef>
              <a:spcAft>
                <a:spcPct val="0"/>
              </a:spcAft>
              <a:buSzPct val="100000"/>
            </a:pPr>
            <a:r>
              <a:rPr lang="es-MX" altLang="es-MX" sz="4800" dirty="0">
                <a:solidFill>
                  <a:srgbClr val="002060"/>
                </a:solidFill>
                <a:latin typeface="Brush Script MT" panose="03060802040406070304" pitchFamily="66" charset="0"/>
                <a:ea typeface="Microsoft YaHei"/>
              </a:rPr>
              <a:t>Aprender a concertar con los demás.</a:t>
            </a:r>
          </a:p>
        </p:txBody>
      </p:sp>
      <p:pic>
        <p:nvPicPr>
          <p:cNvPr id="7" name="Imagen 6">
            <a:extLst>
              <a:ext uri="{FF2B5EF4-FFF2-40B4-BE49-F238E27FC236}">
                <a16:creationId xmlns:a16="http://schemas.microsoft.com/office/drawing/2014/main" xmlns="" id="{9DED83A2-06A1-48A6-B672-14A7AE84555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93191" y="1528593"/>
            <a:ext cx="5805615" cy="3352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839893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xmlns="" id="{4D451DE2-9BAA-4438-A92B-74A998DFC7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0" y="0"/>
            <a:ext cx="12189359" cy="6858000"/>
          </a:xfrm>
          <a:prstGeom prst="rect">
            <a:avLst/>
          </a:prstGeom>
        </p:spPr>
      </p:pic>
      <p:pic>
        <p:nvPicPr>
          <p:cNvPr id="3" name="Imagen 2">
            <a:extLst>
              <a:ext uri="{FF2B5EF4-FFF2-40B4-BE49-F238E27FC236}">
                <a16:creationId xmlns:a16="http://schemas.microsoft.com/office/drawing/2014/main" xmlns="" id="{BE0EFF84-70E4-4E88-8D33-22A995B584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1" y="343"/>
            <a:ext cx="12192000" cy="6857657"/>
          </a:xfrm>
          <a:prstGeom prst="rect">
            <a:avLst/>
          </a:prstGeom>
        </p:spPr>
      </p:pic>
      <p:sp>
        <p:nvSpPr>
          <p:cNvPr id="4" name="Rectangle 4">
            <a:extLst>
              <a:ext uri="{FF2B5EF4-FFF2-40B4-BE49-F238E27FC236}">
                <a16:creationId xmlns:a16="http://schemas.microsoft.com/office/drawing/2014/main" xmlns="" id="{39D8E039-8EA7-4318-9280-04F9B40F9E01}"/>
              </a:ext>
            </a:extLst>
          </p:cNvPr>
          <p:cNvSpPr>
            <a:spLocks noChangeArrowheads="1"/>
          </p:cNvSpPr>
          <p:nvPr/>
        </p:nvSpPr>
        <p:spPr bwMode="auto">
          <a:xfrm>
            <a:off x="2465614" y="-172"/>
            <a:ext cx="9160330"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9pPr>
          </a:lstStyle>
          <a:p>
            <a:pPr algn="ctr" defTabSz="449263" fontAlgn="base">
              <a:spcBef>
                <a:spcPct val="0"/>
              </a:spcBef>
              <a:spcAft>
                <a:spcPct val="0"/>
              </a:spcAft>
              <a:buSzPct val="100000"/>
            </a:pPr>
            <a:r>
              <a:rPr lang="es-MX" altLang="es-MX" sz="4800" dirty="0">
                <a:solidFill>
                  <a:srgbClr val="002060"/>
                </a:solidFill>
                <a:latin typeface="Brush Script MT" panose="03060802040406070304" pitchFamily="66" charset="0"/>
                <a:ea typeface="Microsoft YaHei"/>
              </a:rPr>
              <a:t>Dominación y Aislamiento</a:t>
            </a:r>
          </a:p>
        </p:txBody>
      </p:sp>
      <p:sp>
        <p:nvSpPr>
          <p:cNvPr id="5" name="CuadroTexto 4">
            <a:extLst>
              <a:ext uri="{FF2B5EF4-FFF2-40B4-BE49-F238E27FC236}">
                <a16:creationId xmlns:a16="http://schemas.microsoft.com/office/drawing/2014/main" xmlns="" id="{1F8C02F7-9A2B-437C-8268-5476E66C2E55}"/>
              </a:ext>
            </a:extLst>
          </p:cNvPr>
          <p:cNvSpPr txBox="1"/>
          <p:nvPr/>
        </p:nvSpPr>
        <p:spPr>
          <a:xfrm>
            <a:off x="6573795" y="1360316"/>
            <a:ext cx="5446506" cy="3539430"/>
          </a:xfrm>
          <a:prstGeom prst="rect">
            <a:avLst/>
          </a:prstGeom>
          <a:noFill/>
        </p:spPr>
        <p:txBody>
          <a:bodyPr wrap="square" rtlCol="0">
            <a:spAutoFit/>
          </a:bodyPr>
          <a:lstStyle/>
          <a:p>
            <a:pPr algn="ctr">
              <a:buSzPct val="100000"/>
              <a:defRPr/>
            </a:pPr>
            <a:r>
              <a:rPr lang="es-ES" altLang="es-MX" sz="2800" dirty="0">
                <a:solidFill>
                  <a:schemeClr val="accent1">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Los problemas de las Relaciones Interpersonales ocurren como resultado del compromiso de los involucrados, tan centrados en sus propias perspectivas, ideas, opiniones y sentimientos que abusan o pasan por alto los de los otros.</a:t>
            </a:r>
          </a:p>
        </p:txBody>
      </p:sp>
      <p:pic>
        <p:nvPicPr>
          <p:cNvPr id="7" name="Imagen 6">
            <a:extLst>
              <a:ext uri="{FF2B5EF4-FFF2-40B4-BE49-F238E27FC236}">
                <a16:creationId xmlns:a16="http://schemas.microsoft.com/office/drawing/2014/main" xmlns="" id="{B41A8905-247E-4E26-9008-53017318B82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9835" l="9364" r="93182">
                        <a14:foregroundMark x1="27023" y1="11646" x2="21159" y2="14733"/>
                        <a14:foregroundMark x1="9409" y1="56584" x2="9409" y2="56584"/>
                        <a14:foregroundMark x1="9591" y1="57613" x2="9977" y2="52469"/>
                        <a14:foregroundMark x1="34045" y1="94691" x2="25523" y2="93663"/>
                        <a14:foregroundMark x1="80295" y1="45597" x2="83614" y2="85267"/>
                        <a14:foregroundMark x1="83614" y1="85267" x2="85182" y2="72099"/>
                        <a14:foregroundMark x1="85182" y1="72099" x2="84068" y2="67572"/>
                        <a14:foregroundMark x1="25523" y1="99465" x2="32341" y2="99465"/>
                        <a14:foregroundMark x1="88432" y1="92263" x2="91091" y2="62757"/>
                        <a14:foregroundMark x1="91091" y1="62757" x2="70614" y2="17942"/>
                        <a14:foregroundMark x1="70614" y1="17942" x2="69864" y2="17119"/>
                        <a14:foregroundMark x1="91841" y1="95350" x2="93182" y2="99835"/>
                        <a14:foregroundMark x1="92409" y1="69300" x2="92409" y2="69300"/>
                        <a14:foregroundMark x1="92614" y1="68930" x2="92409" y2="67243"/>
                        <a14:foregroundMark x1="63045" y1="43210" x2="56864" y2="34444"/>
                        <a14:foregroundMark x1="56864" y1="34444" x2="56227" y2="34280"/>
                        <a14:foregroundMark x1="56227" y1="35679" x2="52614" y2="36008"/>
                        <a14:foregroundMark x1="57545" y1="30864" x2="52795" y2="40123"/>
                        <a14:foregroundMark x1="58500" y1="29835" x2="53364" y2="31564"/>
                        <a14:foregroundMark x1="49773" y1="32593" x2="49773" y2="32593"/>
                        <a14:foregroundMark x1="51091" y1="33251" x2="55455" y2="30864"/>
                        <a14:foregroundMark x1="74795" y1="34979" x2="75545" y2="48354"/>
                        <a14:foregroundMark x1="32909" y1="27078" x2="35568" y2="32222"/>
                        <a14:foregroundMark x1="34614" y1="27078" x2="36136" y2="30864"/>
                        <a14:foregroundMark x1="21909" y1="33251" x2="22682" y2="29835"/>
                        <a14:foregroundMark x1="74023" y1="34979" x2="75364" y2="45597"/>
                        <a14:foregroundMark x1="60568" y1="45267" x2="61909" y2="45597"/>
                      </a14:backgroundRemoval>
                    </a14:imgEffect>
                  </a14:imgLayer>
                </a14:imgProps>
              </a:ext>
              <a:ext uri="{28A0092B-C50C-407E-A947-70E740481C1C}">
                <a14:useLocalDpi xmlns:a14="http://schemas.microsoft.com/office/drawing/2010/main" val="0"/>
              </a:ext>
            </a:extLst>
          </a:blip>
          <a:stretch>
            <a:fillRect/>
          </a:stretch>
        </p:blipFill>
        <p:spPr>
          <a:xfrm>
            <a:off x="1856097" y="2126128"/>
            <a:ext cx="4717698" cy="26057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5379118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wipe(left)">
                                      <p:cBhvr>
                                        <p:cTn id="15" dur="500"/>
                                        <p:tgtEl>
                                          <p:spTgt spid="5">
                                            <p:txEl>
                                              <p:pRg st="0" end="0"/>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xmlns="" id="{932B77A5-2D04-44EE-9F04-DA2E1379AD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0" y="0"/>
            <a:ext cx="12189359" cy="6858000"/>
          </a:xfrm>
          <a:prstGeom prst="rect">
            <a:avLst/>
          </a:prstGeom>
        </p:spPr>
      </p:pic>
      <p:pic>
        <p:nvPicPr>
          <p:cNvPr id="3" name="Imagen 2">
            <a:extLst>
              <a:ext uri="{FF2B5EF4-FFF2-40B4-BE49-F238E27FC236}">
                <a16:creationId xmlns:a16="http://schemas.microsoft.com/office/drawing/2014/main" xmlns="" id="{961521A3-C5BC-4F3E-A278-21EE461A2D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1"/>
            <a:ext cx="12192000" cy="6857657"/>
          </a:xfrm>
          <a:prstGeom prst="rect">
            <a:avLst/>
          </a:prstGeom>
        </p:spPr>
      </p:pic>
      <p:sp>
        <p:nvSpPr>
          <p:cNvPr id="4" name="Rectangle 4">
            <a:extLst>
              <a:ext uri="{FF2B5EF4-FFF2-40B4-BE49-F238E27FC236}">
                <a16:creationId xmlns:a16="http://schemas.microsoft.com/office/drawing/2014/main" xmlns="" id="{20A7A1E7-27B9-409A-821F-22B37E219BB1}"/>
              </a:ext>
            </a:extLst>
          </p:cNvPr>
          <p:cNvSpPr>
            <a:spLocks noChangeArrowheads="1"/>
          </p:cNvSpPr>
          <p:nvPr/>
        </p:nvSpPr>
        <p:spPr bwMode="auto">
          <a:xfrm>
            <a:off x="2465614" y="-172"/>
            <a:ext cx="9160330"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9pPr>
          </a:lstStyle>
          <a:p>
            <a:pPr algn="ctr" defTabSz="449263" fontAlgn="base">
              <a:spcBef>
                <a:spcPct val="0"/>
              </a:spcBef>
              <a:spcAft>
                <a:spcPct val="0"/>
              </a:spcAft>
              <a:buSzPct val="100000"/>
            </a:pPr>
            <a:r>
              <a:rPr lang="es-MX" altLang="es-MX" sz="4800" dirty="0">
                <a:solidFill>
                  <a:srgbClr val="002060"/>
                </a:solidFill>
                <a:latin typeface="Brush Script MT" panose="03060802040406070304" pitchFamily="66" charset="0"/>
                <a:ea typeface="Microsoft YaHei"/>
              </a:rPr>
              <a:t>Dominación y Aislamiento</a:t>
            </a:r>
          </a:p>
        </p:txBody>
      </p:sp>
      <p:sp>
        <p:nvSpPr>
          <p:cNvPr id="5" name="CuadroTexto 4">
            <a:extLst>
              <a:ext uri="{FF2B5EF4-FFF2-40B4-BE49-F238E27FC236}">
                <a16:creationId xmlns:a16="http://schemas.microsoft.com/office/drawing/2014/main" xmlns="" id="{F853EF5E-A225-4D25-A1CC-347B82A05526}"/>
              </a:ext>
            </a:extLst>
          </p:cNvPr>
          <p:cNvSpPr txBox="1"/>
          <p:nvPr/>
        </p:nvSpPr>
        <p:spPr>
          <a:xfrm>
            <a:off x="2011680" y="5301170"/>
            <a:ext cx="10156139" cy="1384995"/>
          </a:xfrm>
          <a:prstGeom prst="rect">
            <a:avLst/>
          </a:prstGeom>
          <a:noFill/>
        </p:spPr>
        <p:txBody>
          <a:bodyPr wrap="square" rtlCol="0">
            <a:spAutoFit/>
          </a:bodyPr>
          <a:lstStyle/>
          <a:p>
            <a:pPr algn="ctr">
              <a:buSzPct val="100000"/>
              <a:defRPr/>
            </a:pPr>
            <a:r>
              <a:rPr lang="es-ES" altLang="es-MX" sz="2800" dirty="0">
                <a:solidFill>
                  <a:schemeClr val="accent1">
                    <a:lumMod val="75000"/>
                  </a:schemeClr>
                </a:solidFill>
                <a:latin typeface="Calibri" panose="020F0502020204030204" pitchFamily="34" charset="0"/>
                <a:cs typeface="Calibri" panose="020F0502020204030204" pitchFamily="34" charset="0"/>
              </a:rPr>
              <a:t>Debido al sentimiento de rechazo y auto-compasión, concluyen que la otra persona no se preocupa por sus necesidades. Ven al dominador como totalmente egoísta y no como socio en la relación.</a:t>
            </a:r>
          </a:p>
        </p:txBody>
      </p:sp>
      <p:pic>
        <p:nvPicPr>
          <p:cNvPr id="7" name="Imagen 6">
            <a:extLst>
              <a:ext uri="{FF2B5EF4-FFF2-40B4-BE49-F238E27FC236}">
                <a16:creationId xmlns:a16="http://schemas.microsoft.com/office/drawing/2014/main" xmlns="" id="{D2BA14D2-AAF1-45E0-9EA8-B340649976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02340" y="915485"/>
            <a:ext cx="6086878" cy="43032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9351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xmlns="" id="{85D30D50-E315-4DFF-8F9D-A288E84C54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0" y="0"/>
            <a:ext cx="12189359" cy="6858000"/>
          </a:xfrm>
          <a:prstGeom prst="rect">
            <a:avLst/>
          </a:prstGeom>
        </p:spPr>
      </p:pic>
      <p:pic>
        <p:nvPicPr>
          <p:cNvPr id="3" name="Imagen 2">
            <a:extLst>
              <a:ext uri="{FF2B5EF4-FFF2-40B4-BE49-F238E27FC236}">
                <a16:creationId xmlns:a16="http://schemas.microsoft.com/office/drawing/2014/main" xmlns="" id="{EBD3F577-8EE3-4876-AEB4-28142EE156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1"/>
            <a:ext cx="12192000" cy="6857657"/>
          </a:xfrm>
          <a:prstGeom prst="rect">
            <a:avLst/>
          </a:prstGeom>
        </p:spPr>
      </p:pic>
      <p:sp>
        <p:nvSpPr>
          <p:cNvPr id="4" name="Rectangle 4">
            <a:extLst>
              <a:ext uri="{FF2B5EF4-FFF2-40B4-BE49-F238E27FC236}">
                <a16:creationId xmlns:a16="http://schemas.microsoft.com/office/drawing/2014/main" xmlns="" id="{BD0E2556-CB18-43A1-971E-1670912B9637}"/>
              </a:ext>
            </a:extLst>
          </p:cNvPr>
          <p:cNvSpPr>
            <a:spLocks noChangeArrowheads="1"/>
          </p:cNvSpPr>
          <p:nvPr/>
        </p:nvSpPr>
        <p:spPr bwMode="auto">
          <a:xfrm>
            <a:off x="2465614" y="-172"/>
            <a:ext cx="9160330"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9pPr>
          </a:lstStyle>
          <a:p>
            <a:pPr algn="ctr" defTabSz="449263" fontAlgn="base">
              <a:spcBef>
                <a:spcPct val="0"/>
              </a:spcBef>
              <a:spcAft>
                <a:spcPct val="0"/>
              </a:spcAft>
              <a:buSzPct val="100000"/>
            </a:pPr>
            <a:r>
              <a:rPr lang="es-MX" altLang="es-MX" sz="4800" dirty="0">
                <a:solidFill>
                  <a:srgbClr val="002060"/>
                </a:solidFill>
                <a:latin typeface="Brush Script MT" panose="03060802040406070304" pitchFamily="66" charset="0"/>
                <a:ea typeface="Microsoft YaHei"/>
              </a:rPr>
              <a:t>Dominación y Aislamiento</a:t>
            </a:r>
          </a:p>
        </p:txBody>
      </p:sp>
      <p:sp>
        <p:nvSpPr>
          <p:cNvPr id="5" name="CuadroTexto 4">
            <a:extLst>
              <a:ext uri="{FF2B5EF4-FFF2-40B4-BE49-F238E27FC236}">
                <a16:creationId xmlns:a16="http://schemas.microsoft.com/office/drawing/2014/main" xmlns="" id="{23B47546-F1D1-439F-8928-8C7E99ED8795}"/>
              </a:ext>
            </a:extLst>
          </p:cNvPr>
          <p:cNvSpPr txBox="1"/>
          <p:nvPr/>
        </p:nvSpPr>
        <p:spPr>
          <a:xfrm>
            <a:off x="2011680" y="5301170"/>
            <a:ext cx="10156139" cy="1384995"/>
          </a:xfrm>
          <a:prstGeom prst="rect">
            <a:avLst/>
          </a:prstGeom>
          <a:noFill/>
        </p:spPr>
        <p:txBody>
          <a:bodyPr wrap="square" rtlCol="0">
            <a:spAutoFit/>
          </a:bodyPr>
          <a:lstStyle/>
          <a:p>
            <a:pPr algn="ctr">
              <a:buSzPct val="100000"/>
              <a:defRPr/>
            </a:pPr>
            <a:r>
              <a:rPr lang="es-ES" altLang="es-MX" sz="2800" dirty="0">
                <a:solidFill>
                  <a:schemeClr val="accent1">
                    <a:lumMod val="75000"/>
                  </a:schemeClr>
                </a:solidFill>
                <a:latin typeface="Calibri" panose="020F0502020204030204" pitchFamily="34" charset="0"/>
                <a:cs typeface="Calibri" panose="020F0502020204030204" pitchFamily="34" charset="0"/>
              </a:rPr>
              <a:t>Concluyen que no tienen que perdonar a la otra persona. Han absorbido tantas heridas que se sienten más agredidas que el agresor. Ya ha pasado el límite de aguante.</a:t>
            </a:r>
          </a:p>
        </p:txBody>
      </p:sp>
      <p:pic>
        <p:nvPicPr>
          <p:cNvPr id="7" name="Imagen 6">
            <a:extLst>
              <a:ext uri="{FF2B5EF4-FFF2-40B4-BE49-F238E27FC236}">
                <a16:creationId xmlns:a16="http://schemas.microsoft.com/office/drawing/2014/main" xmlns="" id="{E57820E8-9236-4DEE-BFDC-5C8A65CBB4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2006" y="1041883"/>
            <a:ext cx="6067545" cy="40504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31039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E03D7A2C-3A8A-4FA1-94E3-6CC9DACAE6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0" y="0"/>
            <a:ext cx="12189359" cy="6858000"/>
          </a:xfrm>
          <a:prstGeom prst="rect">
            <a:avLst/>
          </a:prstGeom>
        </p:spPr>
      </p:pic>
      <p:pic>
        <p:nvPicPr>
          <p:cNvPr id="5" name="Imagen 4">
            <a:extLst>
              <a:ext uri="{FF2B5EF4-FFF2-40B4-BE49-F238E27FC236}">
                <a16:creationId xmlns:a16="http://schemas.microsoft.com/office/drawing/2014/main" xmlns="" id="{073762D2-5526-4212-AA74-5411D586B0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0" y="0"/>
            <a:ext cx="12189359" cy="6858000"/>
          </a:xfrm>
          <a:prstGeom prst="rect">
            <a:avLst/>
          </a:prstGeom>
        </p:spPr>
      </p:pic>
      <p:pic>
        <p:nvPicPr>
          <p:cNvPr id="7" name="Imagen 6">
            <a:extLst>
              <a:ext uri="{FF2B5EF4-FFF2-40B4-BE49-F238E27FC236}">
                <a16:creationId xmlns:a16="http://schemas.microsoft.com/office/drawing/2014/main" xmlns="" id="{7C5076F4-FBF1-4217-B866-3CD3D36569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0" y="0"/>
            <a:ext cx="12189359" cy="6858000"/>
          </a:xfrm>
          <a:prstGeom prst="rect">
            <a:avLst/>
          </a:prstGeom>
        </p:spPr>
      </p:pic>
      <p:sp>
        <p:nvSpPr>
          <p:cNvPr id="8" name="CuadroTexto 7">
            <a:extLst>
              <a:ext uri="{FF2B5EF4-FFF2-40B4-BE49-F238E27FC236}">
                <a16:creationId xmlns:a16="http://schemas.microsoft.com/office/drawing/2014/main" xmlns="" id="{026757AB-E6F1-42A2-95D1-A7439B036A2E}"/>
              </a:ext>
            </a:extLst>
          </p:cNvPr>
          <p:cNvSpPr txBox="1"/>
          <p:nvPr/>
        </p:nvSpPr>
        <p:spPr>
          <a:xfrm>
            <a:off x="3497370" y="1859340"/>
            <a:ext cx="5197257" cy="1569660"/>
          </a:xfrm>
          <a:prstGeom prst="rect">
            <a:avLst/>
          </a:prstGeom>
          <a:noFill/>
        </p:spPr>
        <p:txBody>
          <a:bodyPr wrap="none" rtlCol="0">
            <a:spAutoFit/>
          </a:bodyPr>
          <a:lstStyle/>
          <a:p>
            <a:r>
              <a:rPr lang="es-PA" sz="9600" dirty="0">
                <a:solidFill>
                  <a:schemeClr val="accent1">
                    <a:lumMod val="75000"/>
                  </a:schemeClr>
                </a:solidFill>
                <a:latin typeface="Berlin Sans FB Demi" panose="020E0802020502020306" pitchFamily="34" charset="0"/>
              </a:rPr>
              <a:t>GRACIAS</a:t>
            </a:r>
          </a:p>
        </p:txBody>
      </p:sp>
    </p:spTree>
    <p:extLst>
      <p:ext uri="{BB962C8B-B14F-4D97-AF65-F5344CB8AC3E}">
        <p14:creationId xmlns:p14="http://schemas.microsoft.com/office/powerpoint/2010/main" val="388683430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2453A47E-6070-4657-A17F-97420A96DA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0" y="0"/>
            <a:ext cx="12189359" cy="6858000"/>
          </a:xfrm>
          <a:prstGeom prst="rect">
            <a:avLst/>
          </a:prstGeom>
        </p:spPr>
      </p:pic>
      <p:pic>
        <p:nvPicPr>
          <p:cNvPr id="4" name="Imagen 3">
            <a:extLst>
              <a:ext uri="{FF2B5EF4-FFF2-40B4-BE49-F238E27FC236}">
                <a16:creationId xmlns:a16="http://schemas.microsoft.com/office/drawing/2014/main" xmlns="" id="{BAFA4C17-823E-4F9B-890E-77BC06161D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41" y="0"/>
            <a:ext cx="12189359" cy="6858000"/>
          </a:xfrm>
          <a:prstGeom prst="rect">
            <a:avLst/>
          </a:prstGeom>
        </p:spPr>
      </p:pic>
      <p:pic>
        <p:nvPicPr>
          <p:cNvPr id="5" name="Imagen 4">
            <a:extLst>
              <a:ext uri="{FF2B5EF4-FFF2-40B4-BE49-F238E27FC236}">
                <a16:creationId xmlns:a16="http://schemas.microsoft.com/office/drawing/2014/main" xmlns="" id="{8BE88FD8-E2C8-48D1-8F18-E3E984F9D3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41" y="0"/>
            <a:ext cx="12189359" cy="6858000"/>
          </a:xfrm>
          <a:prstGeom prst="rect">
            <a:avLst/>
          </a:prstGeom>
        </p:spPr>
      </p:pic>
      <p:sp>
        <p:nvSpPr>
          <p:cNvPr id="6" name="CuadroTexto 5">
            <a:extLst>
              <a:ext uri="{FF2B5EF4-FFF2-40B4-BE49-F238E27FC236}">
                <a16:creationId xmlns:a16="http://schemas.microsoft.com/office/drawing/2014/main" xmlns="" id="{FB0E0379-A5A5-4227-9CA1-E1F21BDD2908}"/>
              </a:ext>
            </a:extLst>
          </p:cNvPr>
          <p:cNvSpPr txBox="1"/>
          <p:nvPr/>
        </p:nvSpPr>
        <p:spPr>
          <a:xfrm>
            <a:off x="1557000" y="1450203"/>
            <a:ext cx="9077998" cy="2308324"/>
          </a:xfrm>
          <a:prstGeom prst="rect">
            <a:avLst/>
          </a:prstGeom>
          <a:noFill/>
        </p:spPr>
        <p:txBody>
          <a:bodyPr wrap="none" rtlCol="0">
            <a:spAutoFit/>
          </a:bodyPr>
          <a:lstStyle/>
          <a:p>
            <a:pPr algn="ctr"/>
            <a:r>
              <a:rPr lang="es-PA" sz="7200" b="1" i="1" dirty="0">
                <a:solidFill>
                  <a:schemeClr val="accent1">
                    <a:lumMod val="75000"/>
                  </a:schemeClr>
                </a:solidFill>
              </a:rPr>
              <a:t>Y JESÚS MULTIPLICÓ</a:t>
            </a:r>
          </a:p>
          <a:p>
            <a:pPr algn="ctr"/>
            <a:r>
              <a:rPr lang="es-PA" sz="7200" b="1" i="1" dirty="0">
                <a:solidFill>
                  <a:schemeClr val="accent1">
                    <a:lumMod val="75000"/>
                  </a:schemeClr>
                </a:solidFill>
              </a:rPr>
              <a:t>LOS PANES Y LOS PECES</a:t>
            </a:r>
          </a:p>
        </p:txBody>
      </p:sp>
    </p:spTree>
    <p:extLst>
      <p:ext uri="{BB962C8B-B14F-4D97-AF65-F5344CB8AC3E}">
        <p14:creationId xmlns:p14="http://schemas.microsoft.com/office/powerpoint/2010/main" val="8071162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wipe(left)">
                                      <p:cBhvr>
                                        <p:cTn id="11"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F3502E5C-DC3D-4330-B17C-F6294C6851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0" y="0"/>
            <a:ext cx="12189359" cy="6858000"/>
          </a:xfrm>
          <a:prstGeom prst="rect">
            <a:avLst/>
          </a:prstGeom>
        </p:spPr>
      </p:pic>
      <p:pic>
        <p:nvPicPr>
          <p:cNvPr id="5" name="Imagen 4">
            <a:extLst>
              <a:ext uri="{FF2B5EF4-FFF2-40B4-BE49-F238E27FC236}">
                <a16:creationId xmlns:a16="http://schemas.microsoft.com/office/drawing/2014/main" xmlns="" id="{DC30CA55-0FEB-487C-88F0-3A7C1D1F5F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0" y="0"/>
            <a:ext cx="12189359" cy="6858000"/>
          </a:xfrm>
          <a:prstGeom prst="rect">
            <a:avLst/>
          </a:prstGeom>
        </p:spPr>
      </p:pic>
      <p:pic>
        <p:nvPicPr>
          <p:cNvPr id="9" name="Imagen 8">
            <a:extLst>
              <a:ext uri="{FF2B5EF4-FFF2-40B4-BE49-F238E27FC236}">
                <a16:creationId xmlns:a16="http://schemas.microsoft.com/office/drawing/2014/main" xmlns="" id="{647DC287-6701-47ED-A46D-092EC9CFD0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0" y="0"/>
            <a:ext cx="12189359" cy="6858000"/>
          </a:xfrm>
          <a:prstGeom prst="rect">
            <a:avLst/>
          </a:prstGeom>
        </p:spPr>
      </p:pic>
      <p:sp>
        <p:nvSpPr>
          <p:cNvPr id="10" name="CuadroTexto 9">
            <a:extLst>
              <a:ext uri="{FF2B5EF4-FFF2-40B4-BE49-F238E27FC236}">
                <a16:creationId xmlns:a16="http://schemas.microsoft.com/office/drawing/2014/main" xmlns="" id="{B21F30AF-2026-4F62-A7CF-D642C1BB8D3B}"/>
              </a:ext>
            </a:extLst>
          </p:cNvPr>
          <p:cNvSpPr txBox="1"/>
          <p:nvPr/>
        </p:nvSpPr>
        <p:spPr>
          <a:xfrm>
            <a:off x="3476366" y="0"/>
            <a:ext cx="5239265" cy="1938992"/>
          </a:xfrm>
          <a:prstGeom prst="rect">
            <a:avLst/>
          </a:prstGeom>
          <a:noFill/>
        </p:spPr>
        <p:txBody>
          <a:bodyPr wrap="square" rtlCol="0">
            <a:spAutoFit/>
          </a:bodyPr>
          <a:lstStyle/>
          <a:p>
            <a:pPr algn="ctr"/>
            <a:r>
              <a:rPr lang="es-ES" sz="6000" dirty="0">
                <a:solidFill>
                  <a:schemeClr val="accent1">
                    <a:lumMod val="50000"/>
                  </a:schemeClr>
                </a:solidFill>
                <a:latin typeface="Milasian Circa Bold PERSONAL" pitchFamily="2" charset="0"/>
              </a:rPr>
              <a:t>Relaciones Interpersonales</a:t>
            </a:r>
            <a:endParaRPr lang="es-PA" sz="6000" dirty="0">
              <a:solidFill>
                <a:schemeClr val="accent1">
                  <a:lumMod val="50000"/>
                </a:schemeClr>
              </a:solidFill>
              <a:latin typeface="Milasian Circa Bold PERSONAL" pitchFamily="2" charset="0"/>
            </a:endParaRPr>
          </a:p>
        </p:txBody>
      </p:sp>
      <p:pic>
        <p:nvPicPr>
          <p:cNvPr id="12" name="Imagen 11">
            <a:extLst>
              <a:ext uri="{FF2B5EF4-FFF2-40B4-BE49-F238E27FC236}">
                <a16:creationId xmlns:a16="http://schemas.microsoft.com/office/drawing/2014/main" xmlns="" id="{06206929-C64D-4C8D-BDFB-4439AF79F3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78259" y="68552"/>
            <a:ext cx="2004712" cy="2682635"/>
          </a:xfrm>
          <a:prstGeom prst="rect">
            <a:avLst/>
          </a:prstGeom>
        </p:spPr>
      </p:pic>
      <p:pic>
        <p:nvPicPr>
          <p:cNvPr id="14" name="Imagen 13">
            <a:extLst>
              <a:ext uri="{FF2B5EF4-FFF2-40B4-BE49-F238E27FC236}">
                <a16:creationId xmlns:a16="http://schemas.microsoft.com/office/drawing/2014/main" xmlns="" id="{AE017D9F-3239-45D4-A929-ECCFECBCA3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91903" y="3067564"/>
            <a:ext cx="1671243" cy="2137165"/>
          </a:xfrm>
          <a:prstGeom prst="rect">
            <a:avLst/>
          </a:prstGeom>
        </p:spPr>
      </p:pic>
      <p:pic>
        <p:nvPicPr>
          <p:cNvPr id="16" name="Imagen 15">
            <a:extLst>
              <a:ext uri="{FF2B5EF4-FFF2-40B4-BE49-F238E27FC236}">
                <a16:creationId xmlns:a16="http://schemas.microsoft.com/office/drawing/2014/main" xmlns="" id="{B25DCC86-3070-4049-8CF2-D4EBC0629E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83853" y="2571745"/>
            <a:ext cx="1578086" cy="2081101"/>
          </a:xfrm>
          <a:prstGeom prst="rect">
            <a:avLst/>
          </a:prstGeom>
        </p:spPr>
      </p:pic>
      <p:pic>
        <p:nvPicPr>
          <p:cNvPr id="18" name="Imagen 17">
            <a:extLst>
              <a:ext uri="{FF2B5EF4-FFF2-40B4-BE49-F238E27FC236}">
                <a16:creationId xmlns:a16="http://schemas.microsoft.com/office/drawing/2014/main" xmlns="" id="{0E90E8BA-0546-4289-83D8-5AB3F62E032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35756" y="2262469"/>
            <a:ext cx="2229421" cy="2460051"/>
          </a:xfrm>
          <a:prstGeom prst="rect">
            <a:avLst/>
          </a:prstGeom>
        </p:spPr>
      </p:pic>
      <p:pic>
        <p:nvPicPr>
          <p:cNvPr id="20" name="Imagen 19">
            <a:extLst>
              <a:ext uri="{FF2B5EF4-FFF2-40B4-BE49-F238E27FC236}">
                <a16:creationId xmlns:a16="http://schemas.microsoft.com/office/drawing/2014/main" xmlns="" id="{1760EEAD-7035-4341-BA4B-C2B8BC3B18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6387" y="388678"/>
            <a:ext cx="1560113" cy="2403949"/>
          </a:xfrm>
          <a:prstGeom prst="rect">
            <a:avLst/>
          </a:prstGeom>
        </p:spPr>
      </p:pic>
      <p:pic>
        <p:nvPicPr>
          <p:cNvPr id="22" name="Imagen 21">
            <a:extLst>
              <a:ext uri="{FF2B5EF4-FFF2-40B4-BE49-F238E27FC236}">
                <a16:creationId xmlns:a16="http://schemas.microsoft.com/office/drawing/2014/main" xmlns="" id="{FA2C5CF5-EE4B-4F43-8677-A320C0FEC7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29992" y="1391964"/>
            <a:ext cx="1565764" cy="2644170"/>
          </a:xfrm>
          <a:prstGeom prst="rect">
            <a:avLst/>
          </a:prstGeom>
        </p:spPr>
      </p:pic>
      <p:pic>
        <p:nvPicPr>
          <p:cNvPr id="24" name="Imagen 23">
            <a:extLst>
              <a:ext uri="{FF2B5EF4-FFF2-40B4-BE49-F238E27FC236}">
                <a16:creationId xmlns:a16="http://schemas.microsoft.com/office/drawing/2014/main" xmlns="" id="{766CB228-1AD8-4505-AB1A-53C8D482A49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2893" y="3067564"/>
            <a:ext cx="1307100" cy="1937141"/>
          </a:xfrm>
          <a:prstGeom prst="rect">
            <a:avLst/>
          </a:prstGeom>
        </p:spPr>
      </p:pic>
    </p:spTree>
    <p:extLst>
      <p:ext uri="{BB962C8B-B14F-4D97-AF65-F5344CB8AC3E}">
        <p14:creationId xmlns:p14="http://schemas.microsoft.com/office/powerpoint/2010/main" val="10968013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par>
                          <p:cTn id="12" fill="hold">
                            <p:stCondLst>
                              <p:cond delay="1000"/>
                            </p:stCondLst>
                            <p:childTnLst>
                              <p:par>
                                <p:cTn id="13" presetID="2" presetClass="entr" presetSubtype="4"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childTnLst>
                          </p:cTn>
                        </p:par>
                        <p:par>
                          <p:cTn id="25" fill="hold">
                            <p:stCondLst>
                              <p:cond delay="2500"/>
                            </p:stCondLst>
                            <p:childTnLst>
                              <p:par>
                                <p:cTn id="26" presetID="10" presetClass="entr" presetSubtype="0"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par>
                          <p:cTn id="29" fill="hold">
                            <p:stCondLst>
                              <p:cond delay="3000"/>
                            </p:stCondLst>
                            <p:childTnLst>
                              <p:par>
                                <p:cTn id="30" presetID="10" presetClass="entr" presetSubtype="0"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par>
                          <p:cTn id="33" fill="hold">
                            <p:stCondLst>
                              <p:cond delay="3500"/>
                            </p:stCondLst>
                            <p:childTnLst>
                              <p:par>
                                <p:cTn id="34" presetID="10" presetClass="entr" presetSubtype="0"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childTnLst>
                                </p:cTn>
                              </p:par>
                            </p:childTnLst>
                          </p:cTn>
                        </p:par>
                        <p:par>
                          <p:cTn id="37" fill="hold">
                            <p:stCondLst>
                              <p:cond delay="4000"/>
                            </p:stCondLst>
                            <p:childTnLst>
                              <p:par>
                                <p:cTn id="38" presetID="10" presetClass="entr" presetSubtype="0"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childTnLst>
                          </p:cTn>
                        </p:par>
                        <p:par>
                          <p:cTn id="41" fill="hold">
                            <p:stCondLst>
                              <p:cond delay="4500"/>
                            </p:stCondLst>
                            <p:childTnLst>
                              <p:par>
                                <p:cTn id="42" presetID="10" presetClass="entr" presetSubtype="0" fill="hold" nodeType="after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xmlns="" id="{5EC1DC04-CD1B-4C06-84D6-3C35D2A8BC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0" y="0"/>
            <a:ext cx="12189359" cy="6858000"/>
          </a:xfrm>
          <a:prstGeom prst="rect">
            <a:avLst/>
          </a:prstGeom>
        </p:spPr>
      </p:pic>
      <p:pic>
        <p:nvPicPr>
          <p:cNvPr id="6" name="Imagen 5">
            <a:extLst>
              <a:ext uri="{FF2B5EF4-FFF2-40B4-BE49-F238E27FC236}">
                <a16:creationId xmlns:a16="http://schemas.microsoft.com/office/drawing/2014/main" xmlns="" id="{81E12666-FF95-4FD1-9F18-7514138989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7657"/>
          </a:xfrm>
          <a:prstGeom prst="rect">
            <a:avLst/>
          </a:prstGeom>
        </p:spPr>
      </p:pic>
      <p:pic>
        <p:nvPicPr>
          <p:cNvPr id="9218" name="Picture 2" descr="Imagen relacionada">
            <a:extLst>
              <a:ext uri="{FF2B5EF4-FFF2-40B4-BE49-F238E27FC236}">
                <a16:creationId xmlns:a16="http://schemas.microsoft.com/office/drawing/2014/main" xmlns="" id="{3BE11463-8DE2-4523-B237-6B60B81D13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4457" y="1273967"/>
            <a:ext cx="8932211" cy="5276208"/>
          </a:xfrm>
          <a:prstGeom prst="rect">
            <a:avLst/>
          </a:prstGeom>
          <a:noFill/>
          <a:effectLst>
            <a:outerShdw blurRad="63500" sx="102000" sy="102000" algn="ctr" rotWithShape="0">
              <a:prstClr val="black">
                <a:alpha val="40000"/>
              </a:prstClr>
            </a:outerShdw>
            <a:softEdge rad="31750"/>
          </a:effectLst>
          <a:scene3d>
            <a:camera prst="perspectiveBelow"/>
            <a:lightRig rig="threePt" dir="t"/>
          </a:scene3d>
          <a:sp3d>
            <a:bevelT/>
          </a:sp3d>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xmlns="" id="{204CEA36-8671-40D6-8E64-3C76E411E9E0}"/>
              </a:ext>
            </a:extLst>
          </p:cNvPr>
          <p:cNvSpPr txBox="1"/>
          <p:nvPr/>
        </p:nvSpPr>
        <p:spPr>
          <a:xfrm>
            <a:off x="5241851" y="223284"/>
            <a:ext cx="776177" cy="369332"/>
          </a:xfrm>
          <a:prstGeom prst="rect">
            <a:avLst/>
          </a:prstGeom>
          <a:noFill/>
        </p:spPr>
        <p:txBody>
          <a:bodyPr wrap="square" rtlCol="0">
            <a:spAutoFit/>
          </a:bodyPr>
          <a:lstStyle/>
          <a:p>
            <a:endParaRPr lang="es-MX"/>
          </a:p>
        </p:txBody>
      </p:sp>
      <p:sp>
        <p:nvSpPr>
          <p:cNvPr id="4" name="CuadroTexto 3">
            <a:extLst>
              <a:ext uri="{FF2B5EF4-FFF2-40B4-BE49-F238E27FC236}">
                <a16:creationId xmlns:a16="http://schemas.microsoft.com/office/drawing/2014/main" xmlns="" id="{4CAD7E40-D681-49C0-8D8F-4B3E7216CEE8}"/>
              </a:ext>
            </a:extLst>
          </p:cNvPr>
          <p:cNvSpPr txBox="1"/>
          <p:nvPr/>
        </p:nvSpPr>
        <p:spPr>
          <a:xfrm>
            <a:off x="3258475" y="84784"/>
            <a:ext cx="7784174" cy="1015663"/>
          </a:xfrm>
          <a:prstGeom prst="rect">
            <a:avLst/>
          </a:prstGeom>
          <a:noFill/>
          <a:effectLst/>
        </p:spPr>
        <p:txBody>
          <a:bodyPr wrap="square" rtlCol="0">
            <a:spAutoFit/>
          </a:bodyPr>
          <a:lstStyle/>
          <a:p>
            <a:pPr algn="ctr"/>
            <a:r>
              <a:rPr lang="es-MX" sz="5400" dirty="0">
                <a:solidFill>
                  <a:srgbClr val="002060"/>
                </a:solidFill>
                <a:latin typeface="Brush Script MT" panose="03060802040406070304" pitchFamily="66" charset="0"/>
              </a:rPr>
              <a:t>¿Qué observamos en está </a:t>
            </a:r>
            <a:r>
              <a:rPr lang="es-MX" sz="6000" dirty="0">
                <a:solidFill>
                  <a:srgbClr val="002060"/>
                </a:solidFill>
                <a:latin typeface="Brush Script MT" panose="03060802040406070304" pitchFamily="66" charset="0"/>
              </a:rPr>
              <a:t>lamina</a:t>
            </a:r>
            <a:r>
              <a:rPr lang="es-MX" sz="5400" dirty="0">
                <a:solidFill>
                  <a:srgbClr val="002060"/>
                </a:solidFill>
                <a:latin typeface="Brush Script MT" panose="03060802040406070304" pitchFamily="66" charset="0"/>
              </a:rPr>
              <a:t>?</a:t>
            </a:r>
          </a:p>
        </p:txBody>
      </p:sp>
    </p:spTree>
    <p:extLst>
      <p:ext uri="{BB962C8B-B14F-4D97-AF65-F5344CB8AC3E}">
        <p14:creationId xmlns:p14="http://schemas.microsoft.com/office/powerpoint/2010/main" val="30366260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9218"/>
                                        </p:tgtEl>
                                        <p:attrNameLst>
                                          <p:attrName>style.visibility</p:attrName>
                                        </p:attrNameLst>
                                      </p:cBhvr>
                                      <p:to>
                                        <p:strVal val="visible"/>
                                      </p:to>
                                    </p:set>
                                    <p:animEffect transition="in" filter="wipe(down)">
                                      <p:cBhvr>
                                        <p:cTn id="15"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xmlns="" id="{214DD263-642D-422E-AC05-EC3D799D36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0" y="0"/>
            <a:ext cx="12189359" cy="6858000"/>
          </a:xfrm>
          <a:prstGeom prst="rect">
            <a:avLst/>
          </a:prstGeom>
        </p:spPr>
      </p:pic>
      <p:pic>
        <p:nvPicPr>
          <p:cNvPr id="3" name="Imagen 2">
            <a:extLst>
              <a:ext uri="{FF2B5EF4-FFF2-40B4-BE49-F238E27FC236}">
                <a16:creationId xmlns:a16="http://schemas.microsoft.com/office/drawing/2014/main" xmlns="" id="{17E920D5-5F16-4B22-BBF1-84947484B5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1"/>
            <a:ext cx="12192000" cy="6857657"/>
          </a:xfrm>
          <a:prstGeom prst="rect">
            <a:avLst/>
          </a:prstGeom>
        </p:spPr>
      </p:pic>
      <p:sp>
        <p:nvSpPr>
          <p:cNvPr id="5" name="CuadroTexto 4">
            <a:extLst>
              <a:ext uri="{FF2B5EF4-FFF2-40B4-BE49-F238E27FC236}">
                <a16:creationId xmlns:a16="http://schemas.microsoft.com/office/drawing/2014/main" xmlns="" id="{D5A70385-DD1A-406D-96B7-B6BC00483785}"/>
              </a:ext>
            </a:extLst>
          </p:cNvPr>
          <p:cNvSpPr txBox="1"/>
          <p:nvPr/>
        </p:nvSpPr>
        <p:spPr>
          <a:xfrm>
            <a:off x="2626790" y="5120146"/>
            <a:ext cx="8837973" cy="1384995"/>
          </a:xfrm>
          <a:prstGeom prst="rect">
            <a:avLst/>
          </a:prstGeom>
          <a:noFill/>
        </p:spPr>
        <p:txBody>
          <a:bodyPr wrap="square" rtlCol="0">
            <a:spAutoFit/>
          </a:bodyPr>
          <a:lstStyle/>
          <a:p>
            <a:pPr algn="ctr"/>
            <a:r>
              <a:rPr lang="es-MX" sz="280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Aprender a comunicarse. Base de la autoafirmación</a:t>
            </a:r>
          </a:p>
          <a:p>
            <a:pPr algn="ctr"/>
            <a:r>
              <a:rPr lang="es-MX" sz="280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personal y grupal. (Cuando yo me comunico espero el</a:t>
            </a:r>
          </a:p>
          <a:p>
            <a:pPr algn="ctr"/>
            <a:r>
              <a:rPr lang="es-MX" sz="280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reconocimiento del otro y viceversa).</a:t>
            </a:r>
          </a:p>
        </p:txBody>
      </p:sp>
      <p:pic>
        <p:nvPicPr>
          <p:cNvPr id="7" name="Imagen 6">
            <a:extLst>
              <a:ext uri="{FF2B5EF4-FFF2-40B4-BE49-F238E27FC236}">
                <a16:creationId xmlns:a16="http://schemas.microsoft.com/office/drawing/2014/main" xmlns="" id="{981EBB94-4D90-4510-9563-3F186FFB2E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3831" y="849662"/>
            <a:ext cx="5823889" cy="38878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4987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wipe(left)">
                                      <p:cBhvr>
                                        <p:cTn id="11" dur="500"/>
                                        <p:tgtEl>
                                          <p:spTgt spid="5">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wipe(left)">
                                      <p:cBhvr>
                                        <p:cTn id="15" dur="500"/>
                                        <p:tgtEl>
                                          <p:spTgt spid="5">
                                            <p:txEl>
                                              <p:pRg st="2" end="2"/>
                                            </p:txEl>
                                          </p:spTgt>
                                        </p:tgtEl>
                                      </p:cBhvr>
                                    </p:animEffect>
                                  </p:childTnLst>
                                </p:cTn>
                              </p:par>
                            </p:childTnLst>
                          </p:cTn>
                        </p:par>
                        <p:par>
                          <p:cTn id="16" fill="hold">
                            <p:stCondLst>
                              <p:cond delay="1500"/>
                            </p:stCondLst>
                            <p:childTnLst>
                              <p:par>
                                <p:cTn id="17" presetID="16" presetClass="entr" presetSubtype="42"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outHorizont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xmlns="" id="{B71032F7-4B5E-4404-AED4-F7605FB1AB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0" y="0"/>
            <a:ext cx="12189359" cy="6858000"/>
          </a:xfrm>
          <a:prstGeom prst="rect">
            <a:avLst/>
          </a:prstGeom>
        </p:spPr>
      </p:pic>
      <p:pic>
        <p:nvPicPr>
          <p:cNvPr id="9" name="Imagen 8">
            <a:extLst>
              <a:ext uri="{FF2B5EF4-FFF2-40B4-BE49-F238E27FC236}">
                <a16:creationId xmlns:a16="http://schemas.microsoft.com/office/drawing/2014/main" xmlns="" id="{337FBEFB-13D6-4A06-92F3-C99018C8B8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0" y="0"/>
            <a:ext cx="12189359" cy="6858000"/>
          </a:xfrm>
          <a:prstGeom prst="rect">
            <a:avLst/>
          </a:prstGeom>
        </p:spPr>
      </p:pic>
      <p:pic>
        <p:nvPicPr>
          <p:cNvPr id="11" name="Imagen 10">
            <a:extLst>
              <a:ext uri="{FF2B5EF4-FFF2-40B4-BE49-F238E27FC236}">
                <a16:creationId xmlns:a16="http://schemas.microsoft.com/office/drawing/2014/main" xmlns="" id="{640E6EB3-2EBB-4EDD-91CC-676B2EFD67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0" y="0"/>
            <a:ext cx="12189359" cy="6858000"/>
          </a:xfrm>
          <a:prstGeom prst="rect">
            <a:avLst/>
          </a:prstGeom>
        </p:spPr>
      </p:pic>
      <p:sp>
        <p:nvSpPr>
          <p:cNvPr id="5" name="CuadroTexto 4">
            <a:extLst>
              <a:ext uri="{FF2B5EF4-FFF2-40B4-BE49-F238E27FC236}">
                <a16:creationId xmlns:a16="http://schemas.microsoft.com/office/drawing/2014/main" xmlns="" id="{8062D0D7-AEC8-4959-8E49-66AD78214B0D}"/>
              </a:ext>
            </a:extLst>
          </p:cNvPr>
          <p:cNvSpPr txBox="1"/>
          <p:nvPr/>
        </p:nvSpPr>
        <p:spPr>
          <a:xfrm>
            <a:off x="1381459" y="113650"/>
            <a:ext cx="9455834" cy="92333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s-MX" sz="5400" dirty="0">
                <a:solidFill>
                  <a:srgbClr val="002060"/>
                </a:solidFill>
                <a:latin typeface="Brush Script MT" panose="03060802040406070304" pitchFamily="66" charset="0"/>
              </a:rPr>
              <a:t>¿Que son las Relaciones Interpersonales?</a:t>
            </a:r>
          </a:p>
        </p:txBody>
      </p:sp>
      <p:sp>
        <p:nvSpPr>
          <p:cNvPr id="2" name="Rectángulo 1">
            <a:extLst>
              <a:ext uri="{FF2B5EF4-FFF2-40B4-BE49-F238E27FC236}">
                <a16:creationId xmlns:a16="http://schemas.microsoft.com/office/drawing/2014/main" xmlns="" id="{DEAAF5AB-1F23-4757-8492-5D11843B1C28}"/>
              </a:ext>
            </a:extLst>
          </p:cNvPr>
          <p:cNvSpPr/>
          <p:nvPr/>
        </p:nvSpPr>
        <p:spPr>
          <a:xfrm>
            <a:off x="787553" y="1169616"/>
            <a:ext cx="10616891" cy="4431983"/>
          </a:xfrm>
          <a:prstGeom prst="rect">
            <a:avLst/>
          </a:prstGeom>
          <a:effectLst>
            <a:outerShdw blurRad="50800" dist="38100" dir="2700000" algn="tl" rotWithShape="0">
              <a:prstClr val="black">
                <a:alpha val="40000"/>
              </a:prstClr>
            </a:outerShdw>
          </a:effectLst>
        </p:spPr>
        <p:txBody>
          <a:bodyPr wrap="square">
            <a:spAutoFit/>
          </a:bodyPr>
          <a:lstStyle/>
          <a:p>
            <a:pPr algn="just"/>
            <a:r>
              <a:rPr lang="es-PA" sz="2200" dirty="0" smtClean="0">
                <a:solidFill>
                  <a:srgbClr val="002060"/>
                </a:solidFill>
                <a:latin typeface="Calibri" panose="020F0502020204030204" pitchFamily="34" charset="0"/>
                <a:cs typeface="Calibri" panose="020F0502020204030204" pitchFamily="34" charset="0"/>
              </a:rPr>
              <a:t>Se conocen como relaciones a todas aquellas que se establecen a </a:t>
            </a:r>
            <a:r>
              <a:rPr lang="es-PA" sz="2200" dirty="0">
                <a:solidFill>
                  <a:srgbClr val="002060"/>
                </a:solidFill>
                <a:latin typeface="Calibri" panose="020F0502020204030204" pitchFamily="34" charset="0"/>
                <a:cs typeface="Calibri" panose="020F0502020204030204" pitchFamily="34" charset="0"/>
              </a:rPr>
              <a:t>lo largo de la vida, como, las que se dan con los padres, hijos, con amistades con los compañeros y compañeras de trabajo o estudio. A través de ellas, intercambiamos formas de sentir y de ver la vida; también compartimos necesidades, intereses y </a:t>
            </a:r>
            <a:r>
              <a:rPr lang="es-PA" sz="2200" dirty="0" smtClean="0">
                <a:solidFill>
                  <a:srgbClr val="002060"/>
                </a:solidFill>
                <a:latin typeface="Calibri" panose="020F0502020204030204" pitchFamily="34" charset="0"/>
                <a:cs typeface="Calibri" panose="020F0502020204030204" pitchFamily="34" charset="0"/>
              </a:rPr>
              <a:t>afectos. Que </a:t>
            </a:r>
            <a:r>
              <a:rPr lang="es-PA" sz="2200" dirty="0">
                <a:solidFill>
                  <a:srgbClr val="002060"/>
                </a:solidFill>
                <a:latin typeface="Calibri" panose="020F0502020204030204" pitchFamily="34" charset="0"/>
                <a:cs typeface="Calibri" panose="020F0502020204030204" pitchFamily="34" charset="0"/>
              </a:rPr>
              <a:t>busca satisfacer sus </a:t>
            </a:r>
            <a:r>
              <a:rPr lang="es-PA" sz="2200" dirty="0" smtClean="0">
                <a:solidFill>
                  <a:srgbClr val="002060"/>
                </a:solidFill>
                <a:latin typeface="Calibri" panose="020F0502020204030204" pitchFamily="34" charset="0"/>
                <a:cs typeface="Calibri" panose="020F0502020204030204" pitchFamily="34" charset="0"/>
              </a:rPr>
              <a:t>necesidades.</a:t>
            </a:r>
            <a:r>
              <a:rPr lang="es-PA" sz="2400" dirty="0" smtClean="0">
                <a:solidFill>
                  <a:srgbClr val="002060"/>
                </a:solidFill>
                <a:latin typeface="Calibri" panose="020F0502020204030204" pitchFamily="34" charset="0"/>
                <a:cs typeface="Calibri" panose="020F0502020204030204" pitchFamily="34" charset="0"/>
              </a:rPr>
              <a:t> involucra los siguientes aspectos: </a:t>
            </a:r>
          </a:p>
          <a:p>
            <a:pPr algn="just"/>
            <a:endParaRPr lang="es-PA" sz="2400" dirty="0" smtClean="0">
              <a:solidFill>
                <a:srgbClr val="002060"/>
              </a:solidFill>
              <a:latin typeface="Comic Sans MS" panose="030F0702030302020204" pitchFamily="66" charset="0"/>
            </a:endParaRPr>
          </a:p>
          <a:p>
            <a:pPr marL="285750" indent="-285750">
              <a:buFont typeface="Wingdings" panose="05000000000000000000" pitchFamily="2" charset="2"/>
              <a:buChar char="v"/>
            </a:pPr>
            <a:r>
              <a:rPr lang="es-PA" sz="2400" dirty="0" smtClean="0">
                <a:solidFill>
                  <a:srgbClr val="002060"/>
                </a:solidFill>
                <a:latin typeface="Calibri" panose="020F0502020204030204" pitchFamily="34" charset="0"/>
                <a:cs typeface="Calibri" panose="020F0502020204030204" pitchFamily="34" charset="0"/>
              </a:rPr>
              <a:t>La habilidad para comunicarse asertivamente</a:t>
            </a:r>
            <a:endParaRPr lang="es-PA" sz="2400" dirty="0" smtClean="0">
              <a:solidFill>
                <a:srgbClr val="002060"/>
              </a:solidFill>
              <a:latin typeface="Comic Sans MS" panose="030F0702030302020204" pitchFamily="66" charset="0"/>
            </a:endParaRPr>
          </a:p>
          <a:p>
            <a:pPr marL="285750" indent="-285750">
              <a:buFont typeface="Wingdings" panose="05000000000000000000" pitchFamily="2" charset="2"/>
              <a:buChar char="v"/>
            </a:pPr>
            <a:r>
              <a:rPr lang="es-PA" sz="2400" dirty="0" smtClean="0">
                <a:solidFill>
                  <a:srgbClr val="002060"/>
                </a:solidFill>
                <a:latin typeface="Calibri" panose="020F0502020204030204" pitchFamily="34" charset="0"/>
                <a:cs typeface="Calibri" panose="020F0502020204030204" pitchFamily="34" charset="0"/>
              </a:rPr>
              <a:t>El escuchar </a:t>
            </a:r>
            <a:endParaRPr lang="es-PA" sz="2400" dirty="0" smtClean="0">
              <a:solidFill>
                <a:srgbClr val="002060"/>
              </a:solidFill>
              <a:latin typeface="Comic Sans MS" panose="030F0702030302020204" pitchFamily="66" charset="0"/>
            </a:endParaRPr>
          </a:p>
          <a:p>
            <a:pPr marL="285750" indent="-285750">
              <a:buFont typeface="Wingdings" panose="05000000000000000000" pitchFamily="2" charset="2"/>
              <a:buChar char="v"/>
            </a:pPr>
            <a:r>
              <a:rPr lang="es-PA" sz="2400" dirty="0" smtClean="0">
                <a:solidFill>
                  <a:srgbClr val="002060"/>
                </a:solidFill>
                <a:latin typeface="Calibri" panose="020F0502020204030204" pitchFamily="34" charset="0"/>
                <a:cs typeface="Calibri" panose="020F0502020204030204" pitchFamily="34" charset="0"/>
              </a:rPr>
              <a:t>La solución de conflictos</a:t>
            </a:r>
          </a:p>
          <a:p>
            <a:pPr marL="285750" indent="-285750">
              <a:buFont typeface="Wingdings" panose="05000000000000000000" pitchFamily="2" charset="2"/>
              <a:buChar char="v"/>
            </a:pPr>
            <a:r>
              <a:rPr lang="es-PA" sz="2400" dirty="0" smtClean="0">
                <a:solidFill>
                  <a:srgbClr val="002060"/>
                </a:solidFill>
                <a:latin typeface="Calibri" panose="020F0502020204030204" pitchFamily="34" charset="0"/>
                <a:cs typeface="Calibri" panose="020F0502020204030204" pitchFamily="34" charset="0"/>
              </a:rPr>
              <a:t>La expresión auténtica de la persona.</a:t>
            </a:r>
            <a:r>
              <a:rPr lang="es-PA" sz="2800" dirty="0" smtClean="0">
                <a:solidFill>
                  <a:srgbClr val="002060"/>
                </a:solidFill>
                <a:latin typeface="Calibri" panose="020F0502020204030204" pitchFamily="34" charset="0"/>
                <a:cs typeface="Calibri" panose="020F0502020204030204" pitchFamily="34" charset="0"/>
              </a:rPr>
              <a:t/>
            </a:r>
            <a:br>
              <a:rPr lang="es-PA" sz="2800" dirty="0" smtClean="0">
                <a:solidFill>
                  <a:srgbClr val="002060"/>
                </a:solidFill>
                <a:latin typeface="Calibri" panose="020F0502020204030204" pitchFamily="34" charset="0"/>
                <a:cs typeface="Calibri" panose="020F0502020204030204" pitchFamily="34" charset="0"/>
              </a:rPr>
            </a:br>
            <a:endParaRPr lang="es-MX" sz="2800" dirty="0" smtClean="0">
              <a:solidFill>
                <a:srgbClr val="002060"/>
              </a:solidFill>
              <a:latin typeface="Calibri" panose="020F0502020204030204" pitchFamily="34" charset="0"/>
              <a:cs typeface="Calibri" panose="020F0502020204030204" pitchFamily="34" charset="0"/>
            </a:endParaRPr>
          </a:p>
          <a:p>
            <a:pPr algn="just"/>
            <a:endParaRPr lang="es-MX" sz="22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3969830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up)">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EED0C2B8-62FA-4A14-811B-F44F922F09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0" y="0"/>
            <a:ext cx="12189359" cy="6858000"/>
          </a:xfrm>
          <a:prstGeom prst="rect">
            <a:avLst/>
          </a:prstGeom>
        </p:spPr>
      </p:pic>
      <p:pic>
        <p:nvPicPr>
          <p:cNvPr id="8" name="Imagen 7">
            <a:extLst>
              <a:ext uri="{FF2B5EF4-FFF2-40B4-BE49-F238E27FC236}">
                <a16:creationId xmlns:a16="http://schemas.microsoft.com/office/drawing/2014/main" xmlns="" id="{0787EACB-8365-4CD2-B734-8CE8DBF818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0" y="0"/>
            <a:ext cx="12189359" cy="6858000"/>
          </a:xfrm>
          <a:prstGeom prst="rect">
            <a:avLst/>
          </a:prstGeom>
        </p:spPr>
      </p:pic>
      <p:pic>
        <p:nvPicPr>
          <p:cNvPr id="5" name="Imagen 4">
            <a:extLst>
              <a:ext uri="{FF2B5EF4-FFF2-40B4-BE49-F238E27FC236}">
                <a16:creationId xmlns:a16="http://schemas.microsoft.com/office/drawing/2014/main" xmlns="" id="{4C1A0CC7-B901-4279-B794-B728C8C74B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0" y="0"/>
            <a:ext cx="12189359" cy="6858000"/>
          </a:xfrm>
          <a:prstGeom prst="rect">
            <a:avLst/>
          </a:prstGeom>
        </p:spPr>
      </p:pic>
      <p:sp>
        <p:nvSpPr>
          <p:cNvPr id="8194" name="Rectangle 2">
            <a:extLst>
              <a:ext uri="{FF2B5EF4-FFF2-40B4-BE49-F238E27FC236}">
                <a16:creationId xmlns:a16="http://schemas.microsoft.com/office/drawing/2014/main" xmlns="" id="{D9CF3B1E-95D8-4FA7-9559-7BD7687FAB17}"/>
              </a:ext>
            </a:extLst>
          </p:cNvPr>
          <p:cNvSpPr>
            <a:spLocks noChangeArrowheads="1"/>
          </p:cNvSpPr>
          <p:nvPr/>
        </p:nvSpPr>
        <p:spPr bwMode="auto">
          <a:xfrm>
            <a:off x="5737860" y="1464717"/>
            <a:ext cx="6286499" cy="41571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9pPr>
          </a:lstStyle>
          <a:p>
            <a:pPr defTabSz="449263" fontAlgn="base">
              <a:spcBef>
                <a:spcPct val="0"/>
              </a:spcBef>
              <a:spcAft>
                <a:spcPct val="0"/>
              </a:spcAft>
              <a:buSzPct val="100000"/>
            </a:pPr>
            <a:r>
              <a:rPr lang="es-ES" altLang="es-MX" sz="2000" b="1" dirty="0">
                <a:latin typeface="Calibri" panose="020F0502020204030204" pitchFamily="34" charset="0"/>
                <a:ea typeface="Microsoft YaHei"/>
                <a:cs typeface="Calibri" panose="020F0502020204030204" pitchFamily="34" charset="0"/>
              </a:rPr>
              <a:t>       </a:t>
            </a:r>
            <a:r>
              <a:rPr lang="es-ES" altLang="es-MX" sz="2400" b="1" dirty="0">
                <a:latin typeface="Calibri" panose="020F0502020204030204" pitchFamily="34" charset="0"/>
                <a:ea typeface="Microsoft YaHei"/>
                <a:cs typeface="Calibri" panose="020F0502020204030204" pitchFamily="34" charset="0"/>
              </a:rPr>
              <a:t> </a:t>
            </a:r>
          </a:p>
          <a:p>
            <a:pPr marL="457200" indent="-457200" defTabSz="449263" fontAlgn="base">
              <a:spcBef>
                <a:spcPct val="0"/>
              </a:spcBef>
              <a:spcAft>
                <a:spcPct val="0"/>
              </a:spcAft>
              <a:buSzPct val="100000"/>
              <a:buFont typeface="Wingdings" panose="05000000000000000000" pitchFamily="2" charset="2"/>
              <a:buChar char="ü"/>
            </a:pPr>
            <a:r>
              <a:rPr lang="es-ES" altLang="es-MX" sz="2400" b="1" dirty="0">
                <a:solidFill>
                  <a:srgbClr val="660066"/>
                </a:solidFill>
                <a:effectLst>
                  <a:outerShdw blurRad="38100" dist="38100" dir="2700000" algn="tl">
                    <a:srgbClr val="C0C0C0"/>
                  </a:outerShdw>
                </a:effectLst>
                <a:latin typeface="Calibri" panose="020F0502020204030204" pitchFamily="34" charset="0"/>
                <a:ea typeface="Microsoft YaHei"/>
                <a:cs typeface="Calibri" panose="020F0502020204030204" pitchFamily="34" charset="0"/>
              </a:rPr>
              <a:t>   </a:t>
            </a:r>
            <a:r>
              <a:rPr lang="es-ES" altLang="es-MX" sz="2400" dirty="0">
                <a:solidFill>
                  <a:srgbClr val="002060"/>
                </a:solidFill>
                <a:effectLst>
                  <a:outerShdw blurRad="38100" dist="38100" dir="2700000" algn="tl">
                    <a:srgbClr val="000000">
                      <a:alpha val="43137"/>
                    </a:srgbClr>
                  </a:outerShdw>
                </a:effectLst>
                <a:latin typeface="Calibri" panose="020F0502020204030204" pitchFamily="34" charset="0"/>
                <a:ea typeface="Microsoft YaHei"/>
                <a:cs typeface="Calibri" panose="020F0502020204030204" pitchFamily="34" charset="0"/>
              </a:rPr>
              <a:t>PERCEPCIÓN: </a:t>
            </a:r>
          </a:p>
          <a:p>
            <a:pPr defTabSz="449263" fontAlgn="base">
              <a:spcBef>
                <a:spcPct val="0"/>
              </a:spcBef>
              <a:spcAft>
                <a:spcPct val="0"/>
              </a:spcAft>
              <a:buSzPct val="100000"/>
            </a:pPr>
            <a:endParaRPr lang="es-ES" altLang="es-MX" sz="2400" dirty="0">
              <a:solidFill>
                <a:srgbClr val="002060"/>
              </a:solidFill>
              <a:effectLst>
                <a:outerShdw blurRad="38100" dist="38100" dir="2700000" algn="tl">
                  <a:srgbClr val="000000">
                    <a:alpha val="43137"/>
                  </a:srgbClr>
                </a:outerShdw>
              </a:effectLst>
              <a:latin typeface="Calibri" panose="020F0502020204030204" pitchFamily="34" charset="0"/>
              <a:ea typeface="Microsoft YaHei"/>
              <a:cs typeface="Calibri" panose="020F0502020204030204" pitchFamily="34" charset="0"/>
            </a:endParaRPr>
          </a:p>
          <a:p>
            <a:pPr algn="just" defTabSz="449263" fontAlgn="base">
              <a:spcBef>
                <a:spcPct val="0"/>
              </a:spcBef>
              <a:spcAft>
                <a:spcPct val="0"/>
              </a:spcAft>
              <a:buSzPct val="100000"/>
            </a:pPr>
            <a:r>
              <a:rPr lang="es-ES" altLang="es-MX" sz="2400" dirty="0">
                <a:solidFill>
                  <a:srgbClr val="002060"/>
                </a:solidFill>
                <a:effectLst>
                  <a:outerShdw blurRad="38100" dist="38100" dir="2700000" algn="tl">
                    <a:srgbClr val="000000">
                      <a:alpha val="43137"/>
                    </a:srgbClr>
                  </a:outerShdw>
                </a:effectLst>
                <a:latin typeface="Calibri" panose="020F0502020204030204" pitchFamily="34" charset="0"/>
                <a:ea typeface="Microsoft YaHei"/>
                <a:cs typeface="Calibri" panose="020F0502020204030204" pitchFamily="34" charset="0"/>
              </a:rPr>
              <a:t>Las personas organizan e interpretan información a fin de dar significado y posibilidad de comprensión a su mundo.</a:t>
            </a:r>
          </a:p>
          <a:p>
            <a:pPr algn="just" defTabSz="449263" fontAlgn="base">
              <a:spcBef>
                <a:spcPct val="0"/>
              </a:spcBef>
              <a:spcAft>
                <a:spcPct val="0"/>
              </a:spcAft>
              <a:buSzPct val="100000"/>
            </a:pPr>
            <a:r>
              <a:rPr lang="es-ES" altLang="es-MX" sz="2400" dirty="0">
                <a:solidFill>
                  <a:srgbClr val="002060"/>
                </a:solidFill>
                <a:effectLst>
                  <a:outerShdw blurRad="38100" dist="38100" dir="2700000" algn="tl">
                    <a:srgbClr val="000000">
                      <a:alpha val="43137"/>
                    </a:srgbClr>
                  </a:outerShdw>
                </a:effectLst>
                <a:latin typeface="Calibri" panose="020F0502020204030204" pitchFamily="34" charset="0"/>
                <a:ea typeface="Microsoft YaHei"/>
                <a:cs typeface="Calibri" panose="020F0502020204030204" pitchFamily="34" charset="0"/>
              </a:rPr>
              <a:t> </a:t>
            </a:r>
          </a:p>
          <a:p>
            <a:pPr algn="just" defTabSz="449263" fontAlgn="base">
              <a:spcBef>
                <a:spcPct val="0"/>
              </a:spcBef>
              <a:spcAft>
                <a:spcPct val="0"/>
              </a:spcAft>
              <a:buSzPct val="100000"/>
            </a:pPr>
            <a:r>
              <a:rPr lang="es-ES" altLang="es-MX" sz="2400" dirty="0">
                <a:solidFill>
                  <a:srgbClr val="002060"/>
                </a:solidFill>
                <a:effectLst>
                  <a:outerShdw blurRad="38100" dist="38100" dir="2700000" algn="tl">
                    <a:srgbClr val="000000">
                      <a:alpha val="43137"/>
                    </a:srgbClr>
                  </a:outerShdw>
                </a:effectLst>
                <a:latin typeface="Calibri" panose="020F0502020204030204" pitchFamily="34" charset="0"/>
                <a:ea typeface="Microsoft YaHei"/>
                <a:cs typeface="Calibri" panose="020F0502020204030204" pitchFamily="34" charset="0"/>
              </a:rPr>
              <a:t>La percepción aporta la materia prima necesaria para los procesos del pensar, sentir y actuar. </a:t>
            </a:r>
          </a:p>
          <a:p>
            <a:pPr defTabSz="449263" fontAlgn="base">
              <a:spcBef>
                <a:spcPct val="0"/>
              </a:spcBef>
              <a:spcAft>
                <a:spcPct val="0"/>
              </a:spcAft>
              <a:buSzPct val="100000"/>
            </a:pPr>
            <a:endParaRPr lang="es-ES" altLang="es-MX" sz="2400" dirty="0">
              <a:solidFill>
                <a:srgbClr val="002060"/>
              </a:solidFill>
              <a:effectLst>
                <a:outerShdw blurRad="38100" dist="38100" dir="2700000" algn="tl">
                  <a:srgbClr val="000000">
                    <a:alpha val="43137"/>
                  </a:srgbClr>
                </a:outerShdw>
              </a:effectLst>
              <a:latin typeface="Calibri" panose="020F0502020204030204" pitchFamily="34" charset="0"/>
              <a:ea typeface="Microsoft YaHei"/>
              <a:cs typeface="Calibri" panose="020F0502020204030204" pitchFamily="34" charset="0"/>
            </a:endParaRPr>
          </a:p>
          <a:p>
            <a:pPr defTabSz="449263" fontAlgn="base">
              <a:spcBef>
                <a:spcPct val="0"/>
              </a:spcBef>
              <a:spcAft>
                <a:spcPct val="0"/>
              </a:spcAft>
              <a:buSzPct val="100000"/>
            </a:pPr>
            <a:endParaRPr lang="es-ES" altLang="es-MX" sz="2400" b="1" dirty="0">
              <a:solidFill>
                <a:srgbClr val="660066"/>
              </a:solidFill>
              <a:effectLst>
                <a:outerShdw blurRad="38100" dist="38100" dir="2700000" algn="tl">
                  <a:srgbClr val="C0C0C0"/>
                </a:outerShdw>
              </a:effectLst>
              <a:latin typeface="Calibri" panose="020F0502020204030204" pitchFamily="34" charset="0"/>
              <a:ea typeface="Microsoft YaHei"/>
              <a:cs typeface="Calibri" panose="020F0502020204030204" pitchFamily="34" charset="0"/>
            </a:endParaRPr>
          </a:p>
        </p:txBody>
      </p:sp>
      <p:sp>
        <p:nvSpPr>
          <p:cNvPr id="8196" name="Rectangle 4">
            <a:extLst>
              <a:ext uri="{FF2B5EF4-FFF2-40B4-BE49-F238E27FC236}">
                <a16:creationId xmlns:a16="http://schemas.microsoft.com/office/drawing/2014/main" xmlns="" id="{8DD226D3-361F-429B-96D4-2AF2C1FCA8B0}"/>
              </a:ext>
            </a:extLst>
          </p:cNvPr>
          <p:cNvSpPr>
            <a:spLocks noChangeArrowheads="1"/>
          </p:cNvSpPr>
          <p:nvPr/>
        </p:nvSpPr>
        <p:spPr bwMode="auto">
          <a:xfrm>
            <a:off x="1943099" y="-5697"/>
            <a:ext cx="8305800" cy="15718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9pPr>
          </a:lstStyle>
          <a:p>
            <a:pPr algn="ctr" defTabSz="449263" fontAlgn="base">
              <a:spcBef>
                <a:spcPct val="0"/>
              </a:spcBef>
              <a:spcAft>
                <a:spcPct val="0"/>
              </a:spcAft>
              <a:buSzPct val="100000"/>
            </a:pPr>
            <a:r>
              <a:rPr lang="es-MX" altLang="es-MX" sz="4800" dirty="0" smtClean="0">
                <a:solidFill>
                  <a:srgbClr val="002060"/>
                </a:solidFill>
                <a:latin typeface="Brush Script MT" panose="03060802040406070304" pitchFamily="66" charset="0"/>
                <a:ea typeface="Microsoft YaHei"/>
              </a:rPr>
              <a:t> </a:t>
            </a:r>
            <a:r>
              <a:rPr lang="es-MX" altLang="es-MX" sz="4800" dirty="0" smtClean="0">
                <a:solidFill>
                  <a:srgbClr val="002060"/>
                </a:solidFill>
                <a:latin typeface="Brush Script MT" panose="03060802040406070304" pitchFamily="66" charset="0"/>
                <a:ea typeface="Microsoft YaHei"/>
              </a:rPr>
              <a:t>Aspectos </a:t>
            </a:r>
            <a:r>
              <a:rPr lang="es-MX" altLang="es-MX" sz="4800" dirty="0" smtClean="0">
                <a:solidFill>
                  <a:srgbClr val="002060"/>
                </a:solidFill>
                <a:latin typeface="Brush Script MT" panose="03060802040406070304" pitchFamily="66" charset="0"/>
                <a:ea typeface="Microsoft YaHei"/>
              </a:rPr>
              <a:t>que </a:t>
            </a:r>
            <a:r>
              <a:rPr lang="es-MX" altLang="es-MX" sz="4800" dirty="0">
                <a:solidFill>
                  <a:srgbClr val="002060"/>
                </a:solidFill>
                <a:latin typeface="Brush Script MT" panose="03060802040406070304" pitchFamily="66" charset="0"/>
                <a:ea typeface="Microsoft YaHei"/>
              </a:rPr>
              <a:t>impactan las Relaciones Interpersonales</a:t>
            </a:r>
          </a:p>
        </p:txBody>
      </p:sp>
      <p:pic>
        <p:nvPicPr>
          <p:cNvPr id="7" name="Imagen 6">
            <a:extLst>
              <a:ext uri="{FF2B5EF4-FFF2-40B4-BE49-F238E27FC236}">
                <a16:creationId xmlns:a16="http://schemas.microsoft.com/office/drawing/2014/main" xmlns="" id="{D06155AF-D3AE-4F4F-A964-92744BEF08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8785" y="1779106"/>
            <a:ext cx="3661611" cy="31072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2063407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8194"/>
                                        </p:tgtEl>
                                        <p:attrNameLst>
                                          <p:attrName>style.visibility</p:attrName>
                                        </p:attrNameLst>
                                      </p:cBhvr>
                                      <p:to>
                                        <p:strVal val="visible"/>
                                      </p:to>
                                    </p:set>
                                    <p:anim calcmode="lin" valueType="num">
                                      <p:cBhvr>
                                        <p:cTn id="12" dur="1000" fill="hold"/>
                                        <p:tgtEl>
                                          <p:spTgt spid="8194"/>
                                        </p:tgtEl>
                                        <p:attrNameLst>
                                          <p:attrName>ppt_w</p:attrName>
                                        </p:attrNameLst>
                                      </p:cBhvr>
                                      <p:tavLst>
                                        <p:tav tm="0">
                                          <p:val>
                                            <p:strVal val="#ppt_w*0.70"/>
                                          </p:val>
                                        </p:tav>
                                        <p:tav tm="100000">
                                          <p:val>
                                            <p:strVal val="#ppt_w"/>
                                          </p:val>
                                        </p:tav>
                                      </p:tavLst>
                                    </p:anim>
                                    <p:anim calcmode="lin" valueType="num">
                                      <p:cBhvr>
                                        <p:cTn id="13" dur="1000" fill="hold"/>
                                        <p:tgtEl>
                                          <p:spTgt spid="8194"/>
                                        </p:tgtEl>
                                        <p:attrNameLst>
                                          <p:attrName>ppt_h</p:attrName>
                                        </p:attrNameLst>
                                      </p:cBhvr>
                                      <p:tavLst>
                                        <p:tav tm="0">
                                          <p:val>
                                            <p:strVal val="#ppt_h"/>
                                          </p:val>
                                        </p:tav>
                                        <p:tav tm="100000">
                                          <p:val>
                                            <p:strVal val="#ppt_h"/>
                                          </p:val>
                                        </p:tav>
                                      </p:tavLst>
                                    </p:anim>
                                    <p:animEffect transition="in" filter="fade">
                                      <p:cBhvr>
                                        <p:cTn id="14" dur="10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51C27900-A0FB-4C61-8ED3-3C1040042B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0" y="0"/>
            <a:ext cx="12189359" cy="6858000"/>
          </a:xfrm>
          <a:prstGeom prst="rect">
            <a:avLst/>
          </a:prstGeom>
        </p:spPr>
      </p:pic>
      <p:pic>
        <p:nvPicPr>
          <p:cNvPr id="5" name="Imagen 4">
            <a:extLst>
              <a:ext uri="{FF2B5EF4-FFF2-40B4-BE49-F238E27FC236}">
                <a16:creationId xmlns:a16="http://schemas.microsoft.com/office/drawing/2014/main" xmlns="" id="{B03D273F-7025-4951-8FF1-C6F7B22043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0" y="0"/>
            <a:ext cx="12189359" cy="6858000"/>
          </a:xfrm>
          <a:prstGeom prst="rect">
            <a:avLst/>
          </a:prstGeom>
        </p:spPr>
      </p:pic>
      <p:pic>
        <p:nvPicPr>
          <p:cNvPr id="13" name="Imagen 12">
            <a:extLst>
              <a:ext uri="{FF2B5EF4-FFF2-40B4-BE49-F238E27FC236}">
                <a16:creationId xmlns:a16="http://schemas.microsoft.com/office/drawing/2014/main" xmlns="" id="{81E110DC-3376-4C18-A9B4-78D8E447884C}"/>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976" b="97092" l="8032" r="89989">
                        <a14:foregroundMark x1="10407" y1="24596" x2="8032" y2="38691"/>
                        <a14:foregroundMark x1="8032" y1="38691" x2="11199" y2="49960"/>
                        <a14:foregroundMark x1="35351" y1="75323" x2="38914" y2="82835"/>
                        <a14:foregroundMark x1="38914" y1="82835" x2="37500" y2="91034"/>
                        <a14:foregroundMark x1="37500" y1="91034" x2="45928" y2="96486"/>
                        <a14:foregroundMark x1="45928" y1="96486" x2="57579" y2="97092"/>
                        <a14:foregroundMark x1="57579" y1="97092" x2="62161" y2="88893"/>
                        <a14:foregroundMark x1="62161" y1="88893" x2="57975" y2="80735"/>
                      </a14:backgroundRemoval>
                    </a14:imgEffect>
                  </a14:imgLayer>
                </a14:imgProps>
              </a:ext>
              <a:ext uri="{28A0092B-C50C-407E-A947-70E740481C1C}">
                <a14:useLocalDpi xmlns:a14="http://schemas.microsoft.com/office/drawing/2010/main" val="0"/>
              </a:ext>
            </a:extLst>
          </a:blip>
          <a:stretch>
            <a:fillRect/>
          </a:stretch>
        </p:blipFill>
        <p:spPr>
          <a:xfrm>
            <a:off x="7624293" y="1107584"/>
            <a:ext cx="3325363" cy="4443211"/>
          </a:xfrm>
          <a:prstGeom prst="rect">
            <a:avLst/>
          </a:prstGeom>
        </p:spPr>
      </p:pic>
      <p:pic>
        <p:nvPicPr>
          <p:cNvPr id="7" name="Imagen 6">
            <a:extLst>
              <a:ext uri="{FF2B5EF4-FFF2-40B4-BE49-F238E27FC236}">
                <a16:creationId xmlns:a16="http://schemas.microsoft.com/office/drawing/2014/main" xmlns="" id="{9248B74A-F527-497D-B5F4-BD6B009E50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20" y="0"/>
            <a:ext cx="12189359" cy="6858000"/>
          </a:xfrm>
          <a:prstGeom prst="rect">
            <a:avLst/>
          </a:prstGeom>
        </p:spPr>
      </p:pic>
      <p:sp>
        <p:nvSpPr>
          <p:cNvPr id="8" name="Rectangle 4">
            <a:extLst>
              <a:ext uri="{FF2B5EF4-FFF2-40B4-BE49-F238E27FC236}">
                <a16:creationId xmlns:a16="http://schemas.microsoft.com/office/drawing/2014/main" xmlns="" id="{1BBCB86B-E872-44E5-BBE3-A62EA9238C79}"/>
              </a:ext>
            </a:extLst>
          </p:cNvPr>
          <p:cNvSpPr>
            <a:spLocks noChangeArrowheads="1"/>
          </p:cNvSpPr>
          <p:nvPr/>
        </p:nvSpPr>
        <p:spPr bwMode="auto">
          <a:xfrm>
            <a:off x="1943099" y="-5697"/>
            <a:ext cx="8305800" cy="15718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9pPr>
          </a:lstStyle>
          <a:p>
            <a:pPr algn="ctr" defTabSz="449263" fontAlgn="base">
              <a:spcBef>
                <a:spcPct val="0"/>
              </a:spcBef>
              <a:spcAft>
                <a:spcPct val="0"/>
              </a:spcAft>
              <a:buSzPct val="100000"/>
            </a:pPr>
            <a:r>
              <a:rPr lang="es-MX" altLang="es-MX" sz="4800" dirty="0" smtClean="0">
                <a:solidFill>
                  <a:srgbClr val="002060"/>
                </a:solidFill>
                <a:latin typeface="Brush Script MT" panose="03060802040406070304" pitchFamily="66" charset="0"/>
                <a:ea typeface="Microsoft YaHei"/>
              </a:rPr>
              <a:t>Aspectos que </a:t>
            </a:r>
            <a:r>
              <a:rPr lang="es-MX" altLang="es-MX" sz="4800" dirty="0">
                <a:solidFill>
                  <a:srgbClr val="002060"/>
                </a:solidFill>
                <a:latin typeface="Brush Script MT" panose="03060802040406070304" pitchFamily="66" charset="0"/>
                <a:ea typeface="Microsoft YaHei"/>
              </a:rPr>
              <a:t>impactan las Relaciones Interpersonales</a:t>
            </a:r>
          </a:p>
        </p:txBody>
      </p:sp>
      <p:sp>
        <p:nvSpPr>
          <p:cNvPr id="9" name="Rectangle 2">
            <a:extLst>
              <a:ext uri="{FF2B5EF4-FFF2-40B4-BE49-F238E27FC236}">
                <a16:creationId xmlns:a16="http://schemas.microsoft.com/office/drawing/2014/main" xmlns="" id="{4FC6581B-2B25-4831-B79A-B71531D04CB1}"/>
              </a:ext>
            </a:extLst>
          </p:cNvPr>
          <p:cNvSpPr>
            <a:spLocks noChangeArrowheads="1"/>
          </p:cNvSpPr>
          <p:nvPr/>
        </p:nvSpPr>
        <p:spPr bwMode="auto">
          <a:xfrm>
            <a:off x="613143" y="1535083"/>
            <a:ext cx="5833377" cy="37878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9pPr>
          </a:lstStyle>
          <a:p>
            <a:pPr defTabSz="449263" fontAlgn="base">
              <a:spcBef>
                <a:spcPct val="0"/>
              </a:spcBef>
              <a:spcAft>
                <a:spcPct val="0"/>
              </a:spcAft>
              <a:buSzPct val="100000"/>
            </a:pPr>
            <a:r>
              <a:rPr lang="es-ES" altLang="es-MX" sz="2000" b="1" dirty="0">
                <a:latin typeface="Calibri" panose="020F0502020204030204" pitchFamily="34" charset="0"/>
                <a:ea typeface="Microsoft YaHei"/>
                <a:cs typeface="Calibri" panose="020F0502020204030204" pitchFamily="34" charset="0"/>
              </a:rPr>
              <a:t>       </a:t>
            </a:r>
            <a:r>
              <a:rPr lang="es-ES" altLang="es-MX" sz="2400" b="1" dirty="0">
                <a:latin typeface="Calibri" panose="020F0502020204030204" pitchFamily="34" charset="0"/>
                <a:ea typeface="Microsoft YaHei"/>
                <a:cs typeface="Calibri" panose="020F0502020204030204" pitchFamily="34" charset="0"/>
              </a:rPr>
              <a:t> </a:t>
            </a:r>
          </a:p>
          <a:p>
            <a:pPr marL="457200" indent="-457200" defTabSz="449263" fontAlgn="base">
              <a:spcBef>
                <a:spcPct val="0"/>
              </a:spcBef>
              <a:spcAft>
                <a:spcPct val="0"/>
              </a:spcAft>
              <a:buSzPct val="100000"/>
              <a:buFont typeface="Wingdings" panose="05000000000000000000" pitchFamily="2" charset="2"/>
              <a:buChar char="ü"/>
            </a:pPr>
            <a:r>
              <a:rPr lang="es-ES" altLang="es-MX" sz="2400" dirty="0">
                <a:solidFill>
                  <a:srgbClr val="002060"/>
                </a:solidFill>
                <a:effectLst>
                  <a:outerShdw blurRad="38100" dist="38100" dir="2700000" algn="tl">
                    <a:srgbClr val="000000">
                      <a:alpha val="43137"/>
                    </a:srgbClr>
                  </a:outerShdw>
                </a:effectLst>
                <a:latin typeface="Calibri" panose="020F0502020204030204" pitchFamily="34" charset="0"/>
                <a:ea typeface="Microsoft YaHei"/>
                <a:cs typeface="Calibri" panose="020F0502020204030204" pitchFamily="34" charset="0"/>
              </a:rPr>
              <a:t>PENSAMIENTOS Y SENTIMIENTOS: </a:t>
            </a:r>
          </a:p>
          <a:p>
            <a:pPr defTabSz="449263" fontAlgn="base">
              <a:spcBef>
                <a:spcPct val="0"/>
              </a:spcBef>
              <a:spcAft>
                <a:spcPct val="0"/>
              </a:spcAft>
              <a:buSzPct val="100000"/>
            </a:pPr>
            <a:endParaRPr lang="es-ES" altLang="es-MX" sz="2400" dirty="0">
              <a:solidFill>
                <a:srgbClr val="002060"/>
              </a:solidFill>
              <a:effectLst>
                <a:outerShdw blurRad="38100" dist="38100" dir="2700000" algn="tl">
                  <a:srgbClr val="000000">
                    <a:alpha val="43137"/>
                  </a:srgbClr>
                </a:outerShdw>
              </a:effectLst>
              <a:latin typeface="Calibri" panose="020F0502020204030204" pitchFamily="34" charset="0"/>
              <a:ea typeface="Microsoft YaHei"/>
              <a:cs typeface="Calibri" panose="020F0502020204030204" pitchFamily="34" charset="0"/>
            </a:endParaRPr>
          </a:p>
          <a:p>
            <a:pPr algn="just" defTabSz="449263" fontAlgn="base">
              <a:spcBef>
                <a:spcPct val="0"/>
              </a:spcBef>
              <a:spcAft>
                <a:spcPct val="0"/>
              </a:spcAft>
              <a:buSzPct val="100000"/>
            </a:pPr>
            <a:r>
              <a:rPr lang="es-ES" altLang="es-MX" sz="2400" dirty="0">
                <a:solidFill>
                  <a:srgbClr val="002060"/>
                </a:solidFill>
                <a:effectLst>
                  <a:outerShdw blurRad="38100" dist="38100" dir="2700000" algn="tl">
                    <a:srgbClr val="000000">
                      <a:alpha val="43137"/>
                    </a:srgbClr>
                  </a:outerShdw>
                </a:effectLst>
                <a:latin typeface="Calibri" panose="020F0502020204030204" pitchFamily="34" charset="0"/>
                <a:ea typeface="Microsoft YaHei"/>
                <a:cs typeface="Calibri" panose="020F0502020204030204" pitchFamily="34" charset="0"/>
              </a:rPr>
              <a:t>Es el pensamiento el que analizará, evaluará y emitirá un juicio sobre lo que nos afecta, como también planeará conductas complejas y organizará las acciones de acuerdo a la información con la que contamos</a:t>
            </a:r>
          </a:p>
          <a:p>
            <a:pPr defTabSz="449263" fontAlgn="base">
              <a:spcBef>
                <a:spcPct val="0"/>
              </a:spcBef>
              <a:spcAft>
                <a:spcPct val="0"/>
              </a:spcAft>
              <a:buSzPct val="100000"/>
            </a:pPr>
            <a:endParaRPr lang="es-ES" altLang="es-MX" sz="2400" dirty="0">
              <a:solidFill>
                <a:srgbClr val="002060"/>
              </a:solidFill>
              <a:effectLst>
                <a:outerShdw blurRad="38100" dist="38100" dir="2700000" algn="tl">
                  <a:srgbClr val="000000">
                    <a:alpha val="43137"/>
                  </a:srgbClr>
                </a:outerShdw>
              </a:effectLst>
              <a:latin typeface="Calibri" panose="020F0502020204030204" pitchFamily="34" charset="0"/>
              <a:ea typeface="Microsoft YaHei"/>
              <a:cs typeface="Calibri" panose="020F0502020204030204" pitchFamily="34" charset="0"/>
            </a:endParaRPr>
          </a:p>
          <a:p>
            <a:pPr defTabSz="449263" fontAlgn="base">
              <a:spcBef>
                <a:spcPct val="0"/>
              </a:spcBef>
              <a:spcAft>
                <a:spcPct val="0"/>
              </a:spcAft>
              <a:buSzPct val="100000"/>
            </a:pPr>
            <a:endParaRPr lang="es-ES" altLang="es-MX" sz="2400" b="1" dirty="0">
              <a:solidFill>
                <a:srgbClr val="660066"/>
              </a:solidFill>
              <a:effectLst>
                <a:outerShdw blurRad="38100" dist="38100" dir="2700000" algn="tl">
                  <a:srgbClr val="C0C0C0"/>
                </a:outerShdw>
              </a:effectLst>
              <a:latin typeface="Calibri" panose="020F0502020204030204" pitchFamily="34" charset="0"/>
              <a:ea typeface="Microsoft YaHei"/>
              <a:cs typeface="Calibri" panose="020F0502020204030204" pitchFamily="34" charset="0"/>
            </a:endParaRPr>
          </a:p>
        </p:txBody>
      </p:sp>
    </p:spTree>
    <p:extLst>
      <p:ext uri="{BB962C8B-B14F-4D97-AF65-F5344CB8AC3E}">
        <p14:creationId xmlns:p14="http://schemas.microsoft.com/office/powerpoint/2010/main" val="523004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AFD13609-2921-4A35-9C3E-0DD6723053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0" y="0"/>
            <a:ext cx="12189359" cy="6858000"/>
          </a:xfrm>
          <a:prstGeom prst="rect">
            <a:avLst/>
          </a:prstGeom>
        </p:spPr>
      </p:pic>
      <p:pic>
        <p:nvPicPr>
          <p:cNvPr id="5" name="Imagen 4">
            <a:extLst>
              <a:ext uri="{FF2B5EF4-FFF2-40B4-BE49-F238E27FC236}">
                <a16:creationId xmlns:a16="http://schemas.microsoft.com/office/drawing/2014/main" xmlns="" id="{C8FCEDD4-31A6-4A09-BBA7-021BDA295C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0" y="0"/>
            <a:ext cx="12189359" cy="6858000"/>
          </a:xfrm>
          <a:prstGeom prst="rect">
            <a:avLst/>
          </a:prstGeom>
        </p:spPr>
      </p:pic>
      <p:pic>
        <p:nvPicPr>
          <p:cNvPr id="8" name="Imagen 7">
            <a:extLst>
              <a:ext uri="{FF2B5EF4-FFF2-40B4-BE49-F238E27FC236}">
                <a16:creationId xmlns:a16="http://schemas.microsoft.com/office/drawing/2014/main" xmlns="" id="{C19E247B-133E-4B86-9ECE-DBD9A6F132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89359" cy="6858000"/>
          </a:xfrm>
          <a:prstGeom prst="rect">
            <a:avLst/>
          </a:prstGeom>
        </p:spPr>
      </p:pic>
      <p:sp>
        <p:nvSpPr>
          <p:cNvPr id="10" name="Rectangle 2">
            <a:extLst>
              <a:ext uri="{FF2B5EF4-FFF2-40B4-BE49-F238E27FC236}">
                <a16:creationId xmlns:a16="http://schemas.microsoft.com/office/drawing/2014/main" xmlns="" id="{9820F9F6-F76E-44DD-8621-9622FFDF33D4}"/>
              </a:ext>
            </a:extLst>
          </p:cNvPr>
          <p:cNvSpPr>
            <a:spLocks noChangeArrowheads="1"/>
          </p:cNvSpPr>
          <p:nvPr/>
        </p:nvSpPr>
        <p:spPr bwMode="auto">
          <a:xfrm>
            <a:off x="5737860" y="864434"/>
            <a:ext cx="6286499" cy="37878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9pPr>
          </a:lstStyle>
          <a:p>
            <a:pPr defTabSz="449263" fontAlgn="base">
              <a:spcBef>
                <a:spcPct val="0"/>
              </a:spcBef>
              <a:spcAft>
                <a:spcPct val="0"/>
              </a:spcAft>
              <a:buSzPct val="100000"/>
            </a:pPr>
            <a:r>
              <a:rPr lang="es-ES" altLang="es-MX" sz="2000" b="1" dirty="0">
                <a:latin typeface="Calibri" panose="020F0502020204030204" pitchFamily="34" charset="0"/>
                <a:ea typeface="Microsoft YaHei"/>
                <a:cs typeface="Calibri" panose="020F0502020204030204" pitchFamily="34" charset="0"/>
              </a:rPr>
              <a:t>       </a:t>
            </a:r>
            <a:r>
              <a:rPr lang="es-ES" altLang="es-MX" sz="2400" b="1" dirty="0">
                <a:latin typeface="Calibri" panose="020F0502020204030204" pitchFamily="34" charset="0"/>
                <a:ea typeface="Microsoft YaHei"/>
                <a:cs typeface="Calibri" panose="020F0502020204030204" pitchFamily="34" charset="0"/>
              </a:rPr>
              <a:t> </a:t>
            </a:r>
          </a:p>
          <a:p>
            <a:pPr marL="457200" indent="-457200" defTabSz="449263" fontAlgn="base">
              <a:spcBef>
                <a:spcPct val="0"/>
              </a:spcBef>
              <a:spcAft>
                <a:spcPct val="0"/>
              </a:spcAft>
              <a:buSzPct val="100000"/>
              <a:buFont typeface="Wingdings" panose="05000000000000000000" pitchFamily="2" charset="2"/>
              <a:buChar char="ü"/>
            </a:pPr>
            <a:r>
              <a:rPr lang="es-ES" altLang="es-MX" sz="2400" b="1" dirty="0">
                <a:solidFill>
                  <a:srgbClr val="660066"/>
                </a:solidFill>
                <a:effectLst>
                  <a:outerShdw blurRad="38100" dist="38100" dir="2700000" algn="tl">
                    <a:srgbClr val="C0C0C0"/>
                  </a:outerShdw>
                </a:effectLst>
                <a:latin typeface="Calibri" panose="020F0502020204030204" pitchFamily="34" charset="0"/>
                <a:ea typeface="Microsoft YaHei"/>
                <a:cs typeface="Calibri" panose="020F0502020204030204" pitchFamily="34" charset="0"/>
              </a:rPr>
              <a:t>   </a:t>
            </a:r>
            <a:r>
              <a:rPr lang="es-ES" altLang="es-MX" sz="2400" dirty="0">
                <a:solidFill>
                  <a:srgbClr val="002060"/>
                </a:solidFill>
                <a:effectLst>
                  <a:outerShdw blurRad="38100" dist="38100" dir="2700000" algn="tl">
                    <a:srgbClr val="000000">
                      <a:alpha val="43137"/>
                    </a:srgbClr>
                  </a:outerShdw>
                </a:effectLst>
                <a:latin typeface="Calibri" panose="020F0502020204030204" pitchFamily="34" charset="0"/>
                <a:ea typeface="Microsoft YaHei"/>
                <a:cs typeface="Calibri" panose="020F0502020204030204" pitchFamily="34" charset="0"/>
              </a:rPr>
              <a:t>INTENCIONALIDAD Y OBJETIVOS:</a:t>
            </a:r>
          </a:p>
          <a:p>
            <a:pPr defTabSz="449263" fontAlgn="base">
              <a:spcBef>
                <a:spcPct val="0"/>
              </a:spcBef>
              <a:spcAft>
                <a:spcPct val="0"/>
              </a:spcAft>
              <a:buSzPct val="100000"/>
            </a:pPr>
            <a:endParaRPr lang="es-ES" altLang="es-MX" sz="2400" dirty="0">
              <a:solidFill>
                <a:srgbClr val="002060"/>
              </a:solidFill>
              <a:effectLst>
                <a:outerShdw blurRad="38100" dist="38100" dir="2700000" algn="tl">
                  <a:srgbClr val="000000">
                    <a:alpha val="43137"/>
                  </a:srgbClr>
                </a:outerShdw>
              </a:effectLst>
              <a:latin typeface="Calibri" panose="020F0502020204030204" pitchFamily="34" charset="0"/>
              <a:ea typeface="Microsoft YaHei"/>
              <a:cs typeface="Calibri" panose="020F0502020204030204" pitchFamily="34" charset="0"/>
            </a:endParaRPr>
          </a:p>
          <a:p>
            <a:pPr algn="just" defTabSz="449263" fontAlgn="base">
              <a:spcBef>
                <a:spcPct val="0"/>
              </a:spcBef>
              <a:spcAft>
                <a:spcPct val="0"/>
              </a:spcAft>
              <a:buSzPct val="100000"/>
            </a:pPr>
            <a:r>
              <a:rPr lang="es-ES" altLang="es-MX" sz="2400" dirty="0">
                <a:solidFill>
                  <a:srgbClr val="002060"/>
                </a:solidFill>
                <a:effectLst>
                  <a:outerShdw blurRad="38100" dist="38100" dir="2700000" algn="tl">
                    <a:srgbClr val="000000">
                      <a:alpha val="43137"/>
                    </a:srgbClr>
                  </a:outerShdw>
                </a:effectLst>
                <a:latin typeface="Calibri" panose="020F0502020204030204" pitchFamily="34" charset="0"/>
                <a:ea typeface="Microsoft YaHei"/>
                <a:cs typeface="Calibri" panose="020F0502020204030204" pitchFamily="34" charset="0"/>
              </a:rPr>
              <a:t>Con las intenciones nos dirigimos hacia las metas que nos fijamos.</a:t>
            </a:r>
          </a:p>
          <a:p>
            <a:pPr algn="just" defTabSz="449263" fontAlgn="base">
              <a:spcBef>
                <a:spcPct val="0"/>
              </a:spcBef>
              <a:spcAft>
                <a:spcPct val="0"/>
              </a:spcAft>
              <a:buSzPct val="100000"/>
            </a:pPr>
            <a:r>
              <a:rPr lang="es-ES" altLang="es-MX" sz="2400" dirty="0">
                <a:solidFill>
                  <a:srgbClr val="002060"/>
                </a:solidFill>
                <a:effectLst>
                  <a:outerShdw blurRad="38100" dist="38100" dir="2700000" algn="tl">
                    <a:srgbClr val="000000">
                      <a:alpha val="43137"/>
                    </a:srgbClr>
                  </a:outerShdw>
                </a:effectLst>
                <a:latin typeface="Calibri" panose="020F0502020204030204" pitchFamily="34" charset="0"/>
                <a:ea typeface="Microsoft YaHei"/>
                <a:cs typeface="Calibri" panose="020F0502020204030204" pitchFamily="34" charset="0"/>
              </a:rPr>
              <a:t>Los objetivos son metas que concretan lo que los deseos e intenciones, claras, retadoras, constituyen el “activador” de la conducta.</a:t>
            </a:r>
          </a:p>
          <a:p>
            <a:pPr defTabSz="449263" fontAlgn="base">
              <a:spcBef>
                <a:spcPct val="0"/>
              </a:spcBef>
              <a:spcAft>
                <a:spcPct val="0"/>
              </a:spcAft>
              <a:buSzPct val="100000"/>
            </a:pPr>
            <a:endParaRPr lang="es-ES" altLang="es-MX" sz="2400" dirty="0">
              <a:solidFill>
                <a:srgbClr val="002060"/>
              </a:solidFill>
              <a:effectLst>
                <a:outerShdw blurRad="38100" dist="38100" dir="2700000" algn="tl">
                  <a:srgbClr val="000000">
                    <a:alpha val="43137"/>
                  </a:srgbClr>
                </a:outerShdw>
              </a:effectLst>
              <a:latin typeface="Calibri" panose="020F0502020204030204" pitchFamily="34" charset="0"/>
              <a:ea typeface="Microsoft YaHei"/>
              <a:cs typeface="Calibri" panose="020F0502020204030204" pitchFamily="34" charset="0"/>
            </a:endParaRPr>
          </a:p>
          <a:p>
            <a:pPr defTabSz="449263" fontAlgn="base">
              <a:spcBef>
                <a:spcPct val="0"/>
              </a:spcBef>
              <a:spcAft>
                <a:spcPct val="0"/>
              </a:spcAft>
              <a:buSzPct val="100000"/>
            </a:pPr>
            <a:endParaRPr lang="es-ES" altLang="es-MX" sz="2400" b="1" dirty="0">
              <a:solidFill>
                <a:srgbClr val="660066"/>
              </a:solidFill>
              <a:effectLst>
                <a:outerShdw blurRad="38100" dist="38100" dir="2700000" algn="tl">
                  <a:srgbClr val="C0C0C0"/>
                </a:outerShdw>
              </a:effectLst>
              <a:latin typeface="Calibri" panose="020F0502020204030204" pitchFamily="34" charset="0"/>
              <a:ea typeface="Microsoft YaHei"/>
              <a:cs typeface="Calibri" panose="020F0502020204030204" pitchFamily="34" charset="0"/>
            </a:endParaRPr>
          </a:p>
        </p:txBody>
      </p:sp>
      <p:sp>
        <p:nvSpPr>
          <p:cNvPr id="11" name="CuadroTexto 10">
            <a:extLst>
              <a:ext uri="{FF2B5EF4-FFF2-40B4-BE49-F238E27FC236}">
                <a16:creationId xmlns:a16="http://schemas.microsoft.com/office/drawing/2014/main" xmlns="" id="{0F90EF3C-BC2B-4368-99E0-35F63C7EB6BB}"/>
              </a:ext>
            </a:extLst>
          </p:cNvPr>
          <p:cNvSpPr txBox="1"/>
          <p:nvPr/>
        </p:nvSpPr>
        <p:spPr>
          <a:xfrm>
            <a:off x="317142" y="4298324"/>
            <a:ext cx="4663440" cy="707886"/>
          </a:xfrm>
          <a:prstGeom prst="rect">
            <a:avLst/>
          </a:prstGeom>
          <a:noFill/>
        </p:spPr>
        <p:txBody>
          <a:bodyPr wrap="square" rtlCol="0">
            <a:spAutoFit/>
          </a:bodyPr>
          <a:lstStyle/>
          <a:p>
            <a:r>
              <a:rPr lang="es-PA" sz="2000" i="1" dirty="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Cuando no hay objetivos claros se corre el riesgo de llegar a un resultado no deseado.</a:t>
            </a:r>
          </a:p>
        </p:txBody>
      </p:sp>
      <p:pic>
        <p:nvPicPr>
          <p:cNvPr id="13" name="Imagen 12">
            <a:extLst>
              <a:ext uri="{FF2B5EF4-FFF2-40B4-BE49-F238E27FC236}">
                <a16:creationId xmlns:a16="http://schemas.microsoft.com/office/drawing/2014/main" xmlns="" id="{8EE70C8A-D209-4F92-AB3A-80663533A3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9224" y="1034071"/>
            <a:ext cx="2577495" cy="2230182"/>
          </a:xfrm>
          <a:prstGeom prst="rect">
            <a:avLst/>
          </a:prstGeom>
        </p:spPr>
      </p:pic>
      <p:pic>
        <p:nvPicPr>
          <p:cNvPr id="15" name="Imagen 14">
            <a:extLst>
              <a:ext uri="{FF2B5EF4-FFF2-40B4-BE49-F238E27FC236}">
                <a16:creationId xmlns:a16="http://schemas.microsoft.com/office/drawing/2014/main" xmlns="" id="{5451E174-747E-4C36-9654-1CE8FE21B3C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4499" y="2559676"/>
            <a:ext cx="2323684" cy="2010572"/>
          </a:xfrm>
          <a:prstGeom prst="rect">
            <a:avLst/>
          </a:prstGeom>
        </p:spPr>
      </p:pic>
      <p:pic>
        <p:nvPicPr>
          <p:cNvPr id="17" name="Imagen 16">
            <a:extLst>
              <a:ext uri="{FF2B5EF4-FFF2-40B4-BE49-F238E27FC236}">
                <a16:creationId xmlns:a16="http://schemas.microsoft.com/office/drawing/2014/main" xmlns="" id="{BC7FDEAA-8D48-4F5F-BFD4-1196F804F8B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82190" y="2559676"/>
            <a:ext cx="2323684" cy="2010571"/>
          </a:xfrm>
          <a:prstGeom prst="rect">
            <a:avLst/>
          </a:prstGeom>
        </p:spPr>
      </p:pic>
      <p:pic>
        <p:nvPicPr>
          <p:cNvPr id="19" name="Imagen 18">
            <a:extLst>
              <a:ext uri="{FF2B5EF4-FFF2-40B4-BE49-F238E27FC236}">
                <a16:creationId xmlns:a16="http://schemas.microsoft.com/office/drawing/2014/main" xmlns="" id="{1C44EBF4-7FCC-4E93-BBA6-36D0089529D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17745" y="1301205"/>
            <a:ext cx="2097659" cy="1815003"/>
          </a:xfrm>
          <a:prstGeom prst="rect">
            <a:avLst/>
          </a:prstGeom>
        </p:spPr>
      </p:pic>
    </p:spTree>
    <p:extLst>
      <p:ext uri="{BB962C8B-B14F-4D97-AF65-F5344CB8AC3E}">
        <p14:creationId xmlns:p14="http://schemas.microsoft.com/office/powerpoint/2010/main" val="3853282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par>
                          <p:cTn id="27" fill="hold">
                            <p:stCondLst>
                              <p:cond delay="2500"/>
                            </p:stCondLst>
                            <p:childTnLst>
                              <p:par>
                                <p:cTn id="28" presetID="22" presetClass="entr" presetSubtype="8" fill="hold" grpId="0" nodeType="afterEffect">
                                  <p:stCondLst>
                                    <p:cond delay="0"/>
                                  </p:stCondLst>
                                  <p:childTnLst>
                                    <p:set>
                                      <p:cBhvr>
                                        <p:cTn id="29" dur="1" fill="hold">
                                          <p:stCondLst>
                                            <p:cond delay="0"/>
                                          </p:stCondLst>
                                        </p:cTn>
                                        <p:tgtEl>
                                          <p:spTgt spid="11">
                                            <p:txEl>
                                              <p:pRg st="0" end="0"/>
                                            </p:txEl>
                                          </p:spTgt>
                                        </p:tgtEl>
                                        <p:attrNameLst>
                                          <p:attrName>style.visibility</p:attrName>
                                        </p:attrNameLst>
                                      </p:cBhvr>
                                      <p:to>
                                        <p:strVal val="visible"/>
                                      </p:to>
                                    </p:set>
                                    <p:animEffect transition="in" filter="wipe(left)">
                                      <p:cBhvr>
                                        <p:cTn id="30"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xmlns="" id="{4167C736-7576-4EB9-A759-5B044D6FF2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0" y="0"/>
            <a:ext cx="12189359" cy="6858000"/>
          </a:xfrm>
          <a:prstGeom prst="rect">
            <a:avLst/>
          </a:prstGeom>
        </p:spPr>
      </p:pic>
      <p:pic>
        <p:nvPicPr>
          <p:cNvPr id="3" name="Imagen 2">
            <a:extLst>
              <a:ext uri="{FF2B5EF4-FFF2-40B4-BE49-F238E27FC236}">
                <a16:creationId xmlns:a16="http://schemas.microsoft.com/office/drawing/2014/main" xmlns="" id="{0A219441-79A5-42D9-98B6-69B44F8E44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89359" cy="6858000"/>
          </a:xfrm>
          <a:prstGeom prst="rect">
            <a:avLst/>
          </a:prstGeom>
        </p:spPr>
      </p:pic>
      <p:pic>
        <p:nvPicPr>
          <p:cNvPr id="4" name="Imagen 3">
            <a:extLst>
              <a:ext uri="{FF2B5EF4-FFF2-40B4-BE49-F238E27FC236}">
                <a16:creationId xmlns:a16="http://schemas.microsoft.com/office/drawing/2014/main" xmlns="" id="{A7311B31-A61E-4261-ACA8-A28856810D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0" y="0"/>
            <a:ext cx="12189359" cy="6858000"/>
          </a:xfrm>
          <a:prstGeom prst="rect">
            <a:avLst/>
          </a:prstGeom>
        </p:spPr>
      </p:pic>
      <p:sp>
        <p:nvSpPr>
          <p:cNvPr id="5" name="Rectangle 4">
            <a:extLst>
              <a:ext uri="{FF2B5EF4-FFF2-40B4-BE49-F238E27FC236}">
                <a16:creationId xmlns:a16="http://schemas.microsoft.com/office/drawing/2014/main" xmlns="" id="{F7BA9056-C320-4923-AC15-E75B97EBFC9D}"/>
              </a:ext>
            </a:extLst>
          </p:cNvPr>
          <p:cNvSpPr>
            <a:spLocks noChangeArrowheads="1"/>
          </p:cNvSpPr>
          <p:nvPr/>
        </p:nvSpPr>
        <p:spPr bwMode="auto">
          <a:xfrm>
            <a:off x="1943099" y="-5697"/>
            <a:ext cx="8305800" cy="15718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9pPr>
          </a:lstStyle>
          <a:p>
            <a:pPr algn="ctr" defTabSz="449263" fontAlgn="base">
              <a:spcBef>
                <a:spcPct val="0"/>
              </a:spcBef>
              <a:spcAft>
                <a:spcPct val="0"/>
              </a:spcAft>
              <a:buSzPct val="100000"/>
            </a:pPr>
            <a:r>
              <a:rPr lang="es-MX" altLang="es-MX" sz="4800" dirty="0" err="1" smtClean="0">
                <a:solidFill>
                  <a:srgbClr val="002060"/>
                </a:solidFill>
                <a:latin typeface="Brush Script MT" panose="03060802040406070304" pitchFamily="66" charset="0"/>
                <a:ea typeface="Microsoft YaHei"/>
              </a:rPr>
              <a:t>Aspectostales</a:t>
            </a:r>
            <a:r>
              <a:rPr lang="es-MX" altLang="es-MX" sz="4800" dirty="0" smtClean="0">
                <a:solidFill>
                  <a:srgbClr val="002060"/>
                </a:solidFill>
                <a:latin typeface="Brush Script MT" panose="03060802040406070304" pitchFamily="66" charset="0"/>
                <a:ea typeface="Microsoft YaHei"/>
              </a:rPr>
              <a:t> </a:t>
            </a:r>
            <a:r>
              <a:rPr lang="es-MX" altLang="es-MX" sz="4800" dirty="0">
                <a:solidFill>
                  <a:srgbClr val="002060"/>
                </a:solidFill>
                <a:latin typeface="Brush Script MT" panose="03060802040406070304" pitchFamily="66" charset="0"/>
                <a:ea typeface="Microsoft YaHei"/>
              </a:rPr>
              <a:t>que impactan las Relaciones Interpersonales</a:t>
            </a:r>
          </a:p>
        </p:txBody>
      </p:sp>
      <p:sp>
        <p:nvSpPr>
          <p:cNvPr id="6" name="Rectangle 2">
            <a:extLst>
              <a:ext uri="{FF2B5EF4-FFF2-40B4-BE49-F238E27FC236}">
                <a16:creationId xmlns:a16="http://schemas.microsoft.com/office/drawing/2014/main" xmlns="" id="{93FAA386-0F9A-44F4-AF75-973D87EAB193}"/>
              </a:ext>
            </a:extLst>
          </p:cNvPr>
          <p:cNvSpPr>
            <a:spLocks noChangeArrowheads="1"/>
          </p:cNvSpPr>
          <p:nvPr/>
        </p:nvSpPr>
        <p:spPr bwMode="auto">
          <a:xfrm>
            <a:off x="613143" y="1535083"/>
            <a:ext cx="5284737" cy="34185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anose="020B0604020202020204" pitchFamily="34" charset="0"/>
                <a:cs typeface="Arial" panose="020B0604020202020204" pitchFamily="34" charset="0"/>
              </a:defRPr>
            </a:lvl9pPr>
          </a:lstStyle>
          <a:p>
            <a:pPr defTabSz="449263" fontAlgn="base">
              <a:spcBef>
                <a:spcPct val="0"/>
              </a:spcBef>
              <a:spcAft>
                <a:spcPct val="0"/>
              </a:spcAft>
              <a:buSzPct val="100000"/>
            </a:pPr>
            <a:r>
              <a:rPr lang="es-ES" altLang="es-MX" sz="2000" b="1" dirty="0">
                <a:latin typeface="Calibri" panose="020F0502020204030204" pitchFamily="34" charset="0"/>
                <a:ea typeface="Microsoft YaHei"/>
                <a:cs typeface="Calibri" panose="020F0502020204030204" pitchFamily="34" charset="0"/>
              </a:rPr>
              <a:t>       </a:t>
            </a:r>
            <a:r>
              <a:rPr lang="es-ES" altLang="es-MX" sz="2400" b="1" dirty="0">
                <a:latin typeface="Calibri" panose="020F0502020204030204" pitchFamily="34" charset="0"/>
                <a:ea typeface="Microsoft YaHei"/>
                <a:cs typeface="Calibri" panose="020F0502020204030204" pitchFamily="34" charset="0"/>
              </a:rPr>
              <a:t> </a:t>
            </a:r>
          </a:p>
          <a:p>
            <a:pPr marL="457200" indent="-457200" defTabSz="449263" fontAlgn="base">
              <a:spcBef>
                <a:spcPct val="0"/>
              </a:spcBef>
              <a:spcAft>
                <a:spcPct val="0"/>
              </a:spcAft>
              <a:buSzPct val="100000"/>
              <a:buFont typeface="Wingdings" panose="05000000000000000000" pitchFamily="2" charset="2"/>
              <a:buChar char="ü"/>
            </a:pPr>
            <a:r>
              <a:rPr lang="es-ES" altLang="es-MX" sz="2400" dirty="0">
                <a:solidFill>
                  <a:srgbClr val="002060"/>
                </a:solidFill>
                <a:effectLst>
                  <a:outerShdw blurRad="38100" dist="38100" dir="2700000" algn="tl">
                    <a:srgbClr val="000000">
                      <a:alpha val="43137"/>
                    </a:srgbClr>
                  </a:outerShdw>
                </a:effectLst>
                <a:latin typeface="Calibri" panose="020F0502020204030204" pitchFamily="34" charset="0"/>
                <a:ea typeface="Microsoft YaHei"/>
                <a:cs typeface="Calibri" panose="020F0502020204030204" pitchFamily="34" charset="0"/>
              </a:rPr>
              <a:t>ACCIÓN:</a:t>
            </a:r>
          </a:p>
          <a:p>
            <a:pPr defTabSz="449263" fontAlgn="base">
              <a:spcBef>
                <a:spcPct val="0"/>
              </a:spcBef>
              <a:spcAft>
                <a:spcPct val="0"/>
              </a:spcAft>
              <a:buSzPct val="100000"/>
            </a:pPr>
            <a:endParaRPr lang="es-ES" altLang="es-MX" sz="2400" dirty="0">
              <a:solidFill>
                <a:srgbClr val="002060"/>
              </a:solidFill>
              <a:effectLst>
                <a:outerShdw blurRad="38100" dist="38100" dir="2700000" algn="tl">
                  <a:srgbClr val="000000">
                    <a:alpha val="43137"/>
                  </a:srgbClr>
                </a:outerShdw>
              </a:effectLst>
              <a:latin typeface="Calibri" panose="020F0502020204030204" pitchFamily="34" charset="0"/>
              <a:ea typeface="Microsoft YaHei"/>
              <a:cs typeface="Calibri" panose="020F0502020204030204" pitchFamily="34" charset="0"/>
            </a:endParaRPr>
          </a:p>
          <a:p>
            <a:pPr algn="just" defTabSz="449263" fontAlgn="base">
              <a:spcBef>
                <a:spcPct val="0"/>
              </a:spcBef>
              <a:spcAft>
                <a:spcPct val="0"/>
              </a:spcAft>
              <a:buSzPct val="100000"/>
            </a:pPr>
            <a:r>
              <a:rPr lang="es-ES" altLang="es-MX" sz="2400" dirty="0">
                <a:solidFill>
                  <a:srgbClr val="002060"/>
                </a:solidFill>
                <a:effectLst>
                  <a:outerShdw blurRad="38100" dist="38100" dir="2700000" algn="tl">
                    <a:srgbClr val="000000">
                      <a:alpha val="43137"/>
                    </a:srgbClr>
                  </a:outerShdw>
                </a:effectLst>
                <a:latin typeface="Calibri" panose="020F0502020204030204" pitchFamily="34" charset="0"/>
                <a:ea typeface="Microsoft YaHei"/>
                <a:cs typeface="Calibri" panose="020F0502020204030204" pitchFamily="34" charset="0"/>
              </a:rPr>
              <a:t>Es “el hacer”, basado en la percepción, en los sentimientos, en el pensamiento y en una intencionalidad consciente que se expresa en objetivos.</a:t>
            </a:r>
          </a:p>
          <a:p>
            <a:pPr defTabSz="449263" fontAlgn="base">
              <a:spcBef>
                <a:spcPct val="0"/>
              </a:spcBef>
              <a:spcAft>
                <a:spcPct val="0"/>
              </a:spcAft>
              <a:buSzPct val="100000"/>
            </a:pPr>
            <a:endParaRPr lang="es-ES" altLang="es-MX" sz="2400" dirty="0">
              <a:solidFill>
                <a:srgbClr val="002060"/>
              </a:solidFill>
              <a:effectLst>
                <a:outerShdw blurRad="38100" dist="38100" dir="2700000" algn="tl">
                  <a:srgbClr val="000000">
                    <a:alpha val="43137"/>
                  </a:srgbClr>
                </a:outerShdw>
              </a:effectLst>
              <a:latin typeface="Calibri" panose="020F0502020204030204" pitchFamily="34" charset="0"/>
              <a:ea typeface="Microsoft YaHei"/>
              <a:cs typeface="Calibri" panose="020F0502020204030204" pitchFamily="34" charset="0"/>
            </a:endParaRPr>
          </a:p>
          <a:p>
            <a:pPr defTabSz="449263" fontAlgn="base">
              <a:spcBef>
                <a:spcPct val="0"/>
              </a:spcBef>
              <a:spcAft>
                <a:spcPct val="0"/>
              </a:spcAft>
              <a:buSzPct val="100000"/>
            </a:pPr>
            <a:endParaRPr lang="es-ES" altLang="es-MX" sz="2400" b="1" dirty="0">
              <a:solidFill>
                <a:srgbClr val="660066"/>
              </a:solidFill>
              <a:effectLst>
                <a:outerShdw blurRad="38100" dist="38100" dir="2700000" algn="tl">
                  <a:srgbClr val="C0C0C0"/>
                </a:outerShdw>
              </a:effectLst>
              <a:latin typeface="Calibri" panose="020F0502020204030204" pitchFamily="34" charset="0"/>
              <a:ea typeface="Microsoft YaHei"/>
              <a:cs typeface="Calibri" panose="020F0502020204030204" pitchFamily="34" charset="0"/>
            </a:endParaRPr>
          </a:p>
        </p:txBody>
      </p:sp>
      <p:pic>
        <p:nvPicPr>
          <p:cNvPr id="7" name="Imagen 6">
            <a:extLst>
              <a:ext uri="{FF2B5EF4-FFF2-40B4-BE49-F238E27FC236}">
                <a16:creationId xmlns:a16="http://schemas.microsoft.com/office/drawing/2014/main" xmlns="" id="{0981C649-8CC0-466B-B38A-A7A9CA97512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623" b="88525" l="1836" r="94157">
                        <a14:foregroundMark x1="5676" y1="76393" x2="5676" y2="76393"/>
                        <a14:foregroundMark x1="2337" y1="82623" x2="2337" y2="82623"/>
                        <a14:foregroundMark x1="60434" y1="45902" x2="60434" y2="45902"/>
                        <a14:foregroundMark x1="66110" y1="24590" x2="66110" y2="24590"/>
                        <a14:foregroundMark x1="65776" y1="2623" x2="65776" y2="2623"/>
                        <a14:foregroundMark x1="85643" y1="38033" x2="85643" y2="38033"/>
                        <a14:foregroundMark x1="90150" y1="34426" x2="90150" y2="34426"/>
                        <a14:foregroundMark x1="94157" y1="34098" x2="94157" y2="34098"/>
                      </a14:backgroundRemoval>
                    </a14:imgEffect>
                  </a14:imgLayer>
                </a14:imgProps>
              </a:ext>
            </a:extLst>
          </a:blip>
          <a:stretch>
            <a:fillRect/>
          </a:stretch>
        </p:blipFill>
        <p:spPr>
          <a:xfrm>
            <a:off x="5456967" y="1904416"/>
            <a:ext cx="6713712" cy="3418501"/>
          </a:xfrm>
          <a:prstGeom prst="rect">
            <a:avLst/>
          </a:prstGeom>
        </p:spPr>
      </p:pic>
    </p:spTree>
    <p:extLst>
      <p:ext uri="{BB962C8B-B14F-4D97-AF65-F5344CB8AC3E}">
        <p14:creationId xmlns:p14="http://schemas.microsoft.com/office/powerpoint/2010/main" val="4035088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1413</TotalTime>
  <Words>664</Words>
  <Application>Microsoft Office PowerPoint</Application>
  <PresentationFormat>Panorámica</PresentationFormat>
  <Paragraphs>70</Paragraphs>
  <Slides>19</Slides>
  <Notes>2</Notes>
  <HiddenSlides>0</HiddenSlides>
  <MMClips>0</MMClips>
  <ScaleCrop>false</ScaleCrop>
  <HeadingPairs>
    <vt:vector size="6" baseType="variant">
      <vt:variant>
        <vt:lpstr>Fuentes usadas</vt:lpstr>
      </vt:variant>
      <vt:variant>
        <vt:i4>11</vt:i4>
      </vt:variant>
      <vt:variant>
        <vt:lpstr>Tema</vt:lpstr>
      </vt:variant>
      <vt:variant>
        <vt:i4>1</vt:i4>
      </vt:variant>
      <vt:variant>
        <vt:lpstr>Títulos de diapositiva</vt:lpstr>
      </vt:variant>
      <vt:variant>
        <vt:i4>19</vt:i4>
      </vt:variant>
    </vt:vector>
  </HeadingPairs>
  <TitlesOfParts>
    <vt:vector size="31" baseType="lpstr">
      <vt:lpstr>Microsoft YaHei</vt:lpstr>
      <vt:lpstr>Arial</vt:lpstr>
      <vt:lpstr>Berlin Sans FB Demi</vt:lpstr>
      <vt:lpstr>Brush Script MT</vt:lpstr>
      <vt:lpstr>Calibri</vt:lpstr>
      <vt:lpstr>Calibri Light</vt:lpstr>
      <vt:lpstr>Comic Sans MS</vt:lpstr>
      <vt:lpstr>Milasian Circa Bold PERSONAL</vt:lpstr>
      <vt:lpstr>Times New Roman</vt:lpstr>
      <vt:lpstr>Wingdings</vt:lpstr>
      <vt:lpstr>Zurich XCn BT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Fundacion Profe profe</dc:creator>
  <cp:lastModifiedBy>Jesús Higuera</cp:lastModifiedBy>
  <cp:revision>88</cp:revision>
  <dcterms:created xsi:type="dcterms:W3CDTF">2018-03-19T17:07:00Z</dcterms:created>
  <dcterms:modified xsi:type="dcterms:W3CDTF">2018-11-22T16:02:35Z</dcterms:modified>
</cp:coreProperties>
</file>