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56" r:id="rId4"/>
    <p:sldId id="260" r:id="rId5"/>
    <p:sldId id="261" r:id="rId6"/>
    <p:sldId id="274" r:id="rId7"/>
    <p:sldId id="257" r:id="rId8"/>
    <p:sldId id="266" r:id="rId9"/>
    <p:sldId id="267" r:id="rId10"/>
    <p:sldId id="268" r:id="rId11"/>
    <p:sldId id="269" r:id="rId12"/>
    <p:sldId id="270" r:id="rId13"/>
    <p:sldId id="264" r:id="rId14"/>
    <p:sldId id="258" r:id="rId15"/>
    <p:sldId id="279" r:id="rId16"/>
    <p:sldId id="263" r:id="rId17"/>
    <p:sldId id="275" r:id="rId18"/>
    <p:sldId id="265" r:id="rId19"/>
    <p:sldId id="276" r:id="rId20"/>
    <p:sldId id="271" r:id="rId21"/>
    <p:sldId id="277" r:id="rId22"/>
    <p:sldId id="272" r:id="rId23"/>
    <p:sldId id="278" r:id="rId24"/>
    <p:sldId id="273" r:id="rId25"/>
  </p:sldIdLst>
  <p:sldSz cx="12192000" cy="6858000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D2238C-6293-432B-9CD6-FB0C1C847593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8CE63DD6-3240-4B89-91DD-581C185B8D93}">
      <dgm:prSet phldrT="[Texto]"/>
      <dgm:spPr/>
      <dgm:t>
        <a:bodyPr/>
        <a:lstStyle/>
        <a:p>
          <a:r>
            <a:rPr lang="es-PA" dirty="0" smtClean="0"/>
            <a:t>Denominación</a:t>
          </a:r>
          <a:endParaRPr lang="es-PA" dirty="0"/>
        </a:p>
      </dgm:t>
    </dgm:pt>
    <dgm:pt modelId="{06AD5CF4-A07D-4283-B81B-E96F70CE9794}" type="parTrans" cxnId="{652A5811-240B-48D2-9FF4-0852C58D80BD}">
      <dgm:prSet/>
      <dgm:spPr/>
      <dgm:t>
        <a:bodyPr/>
        <a:lstStyle/>
        <a:p>
          <a:endParaRPr lang="es-PA"/>
        </a:p>
      </dgm:t>
    </dgm:pt>
    <dgm:pt modelId="{CA75F447-067C-4E5C-8FB4-2268BB7702F3}" type="sibTrans" cxnId="{652A5811-240B-48D2-9FF4-0852C58D80BD}">
      <dgm:prSet/>
      <dgm:spPr/>
      <dgm:t>
        <a:bodyPr/>
        <a:lstStyle/>
        <a:p>
          <a:endParaRPr lang="es-PA"/>
        </a:p>
      </dgm:t>
    </dgm:pt>
    <dgm:pt modelId="{67F9F1CC-465C-40FA-9601-DF0077F642DD}">
      <dgm:prSet phldrT="[Texto]"/>
      <dgm:spPr/>
      <dgm:t>
        <a:bodyPr/>
        <a:lstStyle/>
        <a:p>
          <a:r>
            <a:rPr lang="es-PA" dirty="0" smtClean="0"/>
            <a:t>Código SICLAR</a:t>
          </a:r>
          <a:endParaRPr lang="es-PA" dirty="0"/>
        </a:p>
      </dgm:t>
    </dgm:pt>
    <dgm:pt modelId="{419D7320-9C2D-4EB9-9336-1DBC3C5BD46E}" type="parTrans" cxnId="{8E7042C7-8C58-4B38-B705-7C4D6224663F}">
      <dgm:prSet/>
      <dgm:spPr/>
      <dgm:t>
        <a:bodyPr/>
        <a:lstStyle/>
        <a:p>
          <a:endParaRPr lang="es-PA"/>
        </a:p>
      </dgm:t>
    </dgm:pt>
    <dgm:pt modelId="{79185F4E-7F0B-405B-B6C6-A9E041BDEC39}" type="sibTrans" cxnId="{8E7042C7-8C58-4B38-B705-7C4D6224663F}">
      <dgm:prSet/>
      <dgm:spPr/>
      <dgm:t>
        <a:bodyPr/>
        <a:lstStyle/>
        <a:p>
          <a:endParaRPr lang="es-PA"/>
        </a:p>
      </dgm:t>
    </dgm:pt>
    <dgm:pt modelId="{FE1C1905-B94B-4C04-A37F-3728009F546A}">
      <dgm:prSet phldrT="[Texto]"/>
      <dgm:spPr/>
      <dgm:t>
        <a:bodyPr/>
        <a:lstStyle/>
        <a:p>
          <a:r>
            <a:rPr lang="es-PA" dirty="0" smtClean="0"/>
            <a:t>Tipo de Puesto</a:t>
          </a:r>
          <a:endParaRPr lang="es-PA" dirty="0"/>
        </a:p>
      </dgm:t>
    </dgm:pt>
    <dgm:pt modelId="{B48A4EBC-DF23-4EE7-9253-851A8A15503B}" type="parTrans" cxnId="{C097E0FB-496E-410C-B7CD-CF2F02730053}">
      <dgm:prSet/>
      <dgm:spPr/>
      <dgm:t>
        <a:bodyPr/>
        <a:lstStyle/>
        <a:p>
          <a:endParaRPr lang="es-PA"/>
        </a:p>
      </dgm:t>
    </dgm:pt>
    <dgm:pt modelId="{7018B385-28FB-40B1-A110-C7C8A7376228}" type="sibTrans" cxnId="{C097E0FB-496E-410C-B7CD-CF2F02730053}">
      <dgm:prSet/>
      <dgm:spPr/>
      <dgm:t>
        <a:bodyPr/>
        <a:lstStyle/>
        <a:p>
          <a:endParaRPr lang="es-PA"/>
        </a:p>
      </dgm:t>
    </dgm:pt>
    <dgm:pt modelId="{2CEBF57C-B4D8-4918-92FD-99CAADFD6E13}" type="pres">
      <dgm:prSet presAssocID="{7CD2238C-6293-432B-9CD6-FB0C1C847593}" presName="Name0" presStyleCnt="0">
        <dgm:presLayoutVars>
          <dgm:dir/>
          <dgm:resizeHandles val="exact"/>
        </dgm:presLayoutVars>
      </dgm:prSet>
      <dgm:spPr/>
    </dgm:pt>
    <dgm:pt modelId="{9EB36134-6842-4C23-91B7-00FC65453A55}" type="pres">
      <dgm:prSet presAssocID="{8CE63DD6-3240-4B89-91DD-581C185B8D9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E6265979-BC77-4DD5-8002-9C8D2AA66E52}" type="pres">
      <dgm:prSet presAssocID="{CA75F447-067C-4E5C-8FB4-2268BB7702F3}" presName="sibTrans" presStyleLbl="sibTrans2D1" presStyleIdx="0" presStyleCnt="2"/>
      <dgm:spPr/>
      <dgm:t>
        <a:bodyPr/>
        <a:lstStyle/>
        <a:p>
          <a:endParaRPr lang="es-PA"/>
        </a:p>
      </dgm:t>
    </dgm:pt>
    <dgm:pt modelId="{07B8FF42-1F4C-4E1B-A627-C74B68CBE5D6}" type="pres">
      <dgm:prSet presAssocID="{CA75F447-067C-4E5C-8FB4-2268BB7702F3}" presName="connectorText" presStyleLbl="sibTrans2D1" presStyleIdx="0" presStyleCnt="2"/>
      <dgm:spPr/>
      <dgm:t>
        <a:bodyPr/>
        <a:lstStyle/>
        <a:p>
          <a:endParaRPr lang="es-PA"/>
        </a:p>
      </dgm:t>
    </dgm:pt>
    <dgm:pt modelId="{1ED08E62-EAB8-4D0C-9790-5922860969BD}" type="pres">
      <dgm:prSet presAssocID="{67F9F1CC-465C-40FA-9601-DF0077F642D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E403BA31-CB71-470A-801C-7F9041A1EBF4}" type="pres">
      <dgm:prSet presAssocID="{79185F4E-7F0B-405B-B6C6-A9E041BDEC39}" presName="sibTrans" presStyleLbl="sibTrans2D1" presStyleIdx="1" presStyleCnt="2"/>
      <dgm:spPr/>
      <dgm:t>
        <a:bodyPr/>
        <a:lstStyle/>
        <a:p>
          <a:endParaRPr lang="es-PA"/>
        </a:p>
      </dgm:t>
    </dgm:pt>
    <dgm:pt modelId="{C4F30AB0-9238-4292-BEA3-78ABD9C40A60}" type="pres">
      <dgm:prSet presAssocID="{79185F4E-7F0B-405B-B6C6-A9E041BDEC39}" presName="connectorText" presStyleLbl="sibTrans2D1" presStyleIdx="1" presStyleCnt="2"/>
      <dgm:spPr/>
      <dgm:t>
        <a:bodyPr/>
        <a:lstStyle/>
        <a:p>
          <a:endParaRPr lang="es-PA"/>
        </a:p>
      </dgm:t>
    </dgm:pt>
    <dgm:pt modelId="{E70C9956-0788-4A8A-99E9-AF54A6C9E162}" type="pres">
      <dgm:prSet presAssocID="{FE1C1905-B94B-4C04-A37F-3728009F546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</dgm:ptLst>
  <dgm:cxnLst>
    <dgm:cxn modelId="{A2D15019-3A78-47C2-B507-C795258797C7}" type="presOf" srcId="{CA75F447-067C-4E5C-8FB4-2268BB7702F3}" destId="{E6265979-BC77-4DD5-8002-9C8D2AA66E52}" srcOrd="0" destOrd="0" presId="urn:microsoft.com/office/officeart/2005/8/layout/process1"/>
    <dgm:cxn modelId="{46C053BB-018C-4A98-AA0F-02592CA56D88}" type="presOf" srcId="{8CE63DD6-3240-4B89-91DD-581C185B8D93}" destId="{9EB36134-6842-4C23-91B7-00FC65453A55}" srcOrd="0" destOrd="0" presId="urn:microsoft.com/office/officeart/2005/8/layout/process1"/>
    <dgm:cxn modelId="{652A5811-240B-48D2-9FF4-0852C58D80BD}" srcId="{7CD2238C-6293-432B-9CD6-FB0C1C847593}" destId="{8CE63DD6-3240-4B89-91DD-581C185B8D93}" srcOrd="0" destOrd="0" parTransId="{06AD5CF4-A07D-4283-B81B-E96F70CE9794}" sibTransId="{CA75F447-067C-4E5C-8FB4-2268BB7702F3}"/>
    <dgm:cxn modelId="{777A6582-78E2-4CFD-A7E8-C326A9C2F9B2}" type="presOf" srcId="{79185F4E-7F0B-405B-B6C6-A9E041BDEC39}" destId="{E403BA31-CB71-470A-801C-7F9041A1EBF4}" srcOrd="0" destOrd="0" presId="urn:microsoft.com/office/officeart/2005/8/layout/process1"/>
    <dgm:cxn modelId="{AF6CA118-98E6-445A-B3A4-2DDE69870502}" type="presOf" srcId="{FE1C1905-B94B-4C04-A37F-3728009F546A}" destId="{E70C9956-0788-4A8A-99E9-AF54A6C9E162}" srcOrd="0" destOrd="0" presId="urn:microsoft.com/office/officeart/2005/8/layout/process1"/>
    <dgm:cxn modelId="{8E7042C7-8C58-4B38-B705-7C4D6224663F}" srcId="{7CD2238C-6293-432B-9CD6-FB0C1C847593}" destId="{67F9F1CC-465C-40FA-9601-DF0077F642DD}" srcOrd="1" destOrd="0" parTransId="{419D7320-9C2D-4EB9-9336-1DBC3C5BD46E}" sibTransId="{79185F4E-7F0B-405B-B6C6-A9E041BDEC39}"/>
    <dgm:cxn modelId="{E5A31733-62DA-40BC-BA12-E1451E5DED6A}" type="presOf" srcId="{CA75F447-067C-4E5C-8FB4-2268BB7702F3}" destId="{07B8FF42-1F4C-4E1B-A627-C74B68CBE5D6}" srcOrd="1" destOrd="0" presId="urn:microsoft.com/office/officeart/2005/8/layout/process1"/>
    <dgm:cxn modelId="{5DBC5A1E-BFDA-4926-9882-141A2246B29F}" type="presOf" srcId="{79185F4E-7F0B-405B-B6C6-A9E041BDEC39}" destId="{C4F30AB0-9238-4292-BEA3-78ABD9C40A60}" srcOrd="1" destOrd="0" presId="urn:microsoft.com/office/officeart/2005/8/layout/process1"/>
    <dgm:cxn modelId="{7DC66D71-CA9D-4AFE-AFF2-291381AC14A7}" type="presOf" srcId="{7CD2238C-6293-432B-9CD6-FB0C1C847593}" destId="{2CEBF57C-B4D8-4918-92FD-99CAADFD6E13}" srcOrd="0" destOrd="0" presId="urn:microsoft.com/office/officeart/2005/8/layout/process1"/>
    <dgm:cxn modelId="{C097E0FB-496E-410C-B7CD-CF2F02730053}" srcId="{7CD2238C-6293-432B-9CD6-FB0C1C847593}" destId="{FE1C1905-B94B-4C04-A37F-3728009F546A}" srcOrd="2" destOrd="0" parTransId="{B48A4EBC-DF23-4EE7-9253-851A8A15503B}" sibTransId="{7018B385-28FB-40B1-A110-C7C8A7376228}"/>
    <dgm:cxn modelId="{AF20EFF2-CD9C-4FDF-8C4B-52EE5BE3059B}" type="presOf" srcId="{67F9F1CC-465C-40FA-9601-DF0077F642DD}" destId="{1ED08E62-EAB8-4D0C-9790-5922860969BD}" srcOrd="0" destOrd="0" presId="urn:microsoft.com/office/officeart/2005/8/layout/process1"/>
    <dgm:cxn modelId="{2294A341-FDA8-4B1A-9EC3-2AD9AC671733}" type="presParOf" srcId="{2CEBF57C-B4D8-4918-92FD-99CAADFD6E13}" destId="{9EB36134-6842-4C23-91B7-00FC65453A55}" srcOrd="0" destOrd="0" presId="urn:microsoft.com/office/officeart/2005/8/layout/process1"/>
    <dgm:cxn modelId="{99F661F1-9498-4954-B761-B8ABC8C66677}" type="presParOf" srcId="{2CEBF57C-B4D8-4918-92FD-99CAADFD6E13}" destId="{E6265979-BC77-4DD5-8002-9C8D2AA66E52}" srcOrd="1" destOrd="0" presId="urn:microsoft.com/office/officeart/2005/8/layout/process1"/>
    <dgm:cxn modelId="{4B3DF2BE-139A-40EA-8B31-CD15F1120999}" type="presParOf" srcId="{E6265979-BC77-4DD5-8002-9C8D2AA66E52}" destId="{07B8FF42-1F4C-4E1B-A627-C74B68CBE5D6}" srcOrd="0" destOrd="0" presId="urn:microsoft.com/office/officeart/2005/8/layout/process1"/>
    <dgm:cxn modelId="{F9DFDFB1-E38E-4BA0-9CA5-B78C2A939904}" type="presParOf" srcId="{2CEBF57C-B4D8-4918-92FD-99CAADFD6E13}" destId="{1ED08E62-EAB8-4D0C-9790-5922860969BD}" srcOrd="2" destOrd="0" presId="urn:microsoft.com/office/officeart/2005/8/layout/process1"/>
    <dgm:cxn modelId="{13F9F664-DC32-49B1-9296-2D68CA56AA4F}" type="presParOf" srcId="{2CEBF57C-B4D8-4918-92FD-99CAADFD6E13}" destId="{E403BA31-CB71-470A-801C-7F9041A1EBF4}" srcOrd="3" destOrd="0" presId="urn:microsoft.com/office/officeart/2005/8/layout/process1"/>
    <dgm:cxn modelId="{F594F94E-42CA-47A9-AC75-7F66B405927B}" type="presParOf" srcId="{E403BA31-CB71-470A-801C-7F9041A1EBF4}" destId="{C4F30AB0-9238-4292-BEA3-78ABD9C40A60}" srcOrd="0" destOrd="0" presId="urn:microsoft.com/office/officeart/2005/8/layout/process1"/>
    <dgm:cxn modelId="{2C13B713-805E-4AED-9B50-5171C967F83F}" type="presParOf" srcId="{2CEBF57C-B4D8-4918-92FD-99CAADFD6E13}" destId="{E70C9956-0788-4A8A-99E9-AF54A6C9E16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29ED2D-6B8E-48EB-8266-AE6414BDD67A}" type="doc">
      <dgm:prSet loTypeId="urn:microsoft.com/office/officeart/2005/8/layout/bProcess4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PA"/>
        </a:p>
      </dgm:t>
    </dgm:pt>
    <dgm:pt modelId="{BC447CB3-6079-48B2-B770-751FBD1595D2}">
      <dgm:prSet phldrT="[Texto]" custT="1"/>
      <dgm:spPr/>
      <dgm:t>
        <a:bodyPr/>
        <a:lstStyle/>
        <a:p>
          <a:r>
            <a:rPr lang="es-PA" sz="2400" dirty="0" smtClean="0"/>
            <a:t>Resumen de las Tareas</a:t>
          </a:r>
          <a:endParaRPr lang="es-PA" sz="2400" dirty="0"/>
        </a:p>
      </dgm:t>
    </dgm:pt>
    <dgm:pt modelId="{544A7937-7406-4112-83C4-AE2C3960F850}" type="parTrans" cxnId="{EA134954-89F5-4528-AFF8-909041C7EF8A}">
      <dgm:prSet/>
      <dgm:spPr/>
      <dgm:t>
        <a:bodyPr/>
        <a:lstStyle/>
        <a:p>
          <a:endParaRPr lang="es-PA"/>
        </a:p>
      </dgm:t>
    </dgm:pt>
    <dgm:pt modelId="{821A9420-719F-424F-80C2-3FA68D2CFC82}" type="sibTrans" cxnId="{EA134954-89F5-4528-AFF8-909041C7EF8A}">
      <dgm:prSet/>
      <dgm:spPr/>
      <dgm:t>
        <a:bodyPr/>
        <a:lstStyle/>
        <a:p>
          <a:endParaRPr lang="es-PA"/>
        </a:p>
      </dgm:t>
    </dgm:pt>
    <dgm:pt modelId="{6376CBD3-8588-4D04-B60B-32BA257D87B7}">
      <dgm:prSet phldrT="[Texto]" custT="1"/>
      <dgm:spPr/>
      <dgm:t>
        <a:bodyPr/>
        <a:lstStyle/>
        <a:p>
          <a:r>
            <a:rPr lang="es-PA" sz="2400" dirty="0" smtClean="0"/>
            <a:t>Experiencia Laboral Previa</a:t>
          </a:r>
          <a:endParaRPr lang="es-PA" sz="2400" dirty="0"/>
        </a:p>
      </dgm:t>
    </dgm:pt>
    <dgm:pt modelId="{024C5DBB-76B2-4CF1-9957-9A0292BBC0AB}" type="parTrans" cxnId="{1B7ABA0C-C32C-408A-91EF-76E5C949A02D}">
      <dgm:prSet/>
      <dgm:spPr/>
      <dgm:t>
        <a:bodyPr/>
        <a:lstStyle/>
        <a:p>
          <a:endParaRPr lang="es-PA"/>
        </a:p>
      </dgm:t>
    </dgm:pt>
    <dgm:pt modelId="{EA27AB57-5256-4D6B-A905-8EFD2EAAE6A4}" type="sibTrans" cxnId="{1B7ABA0C-C32C-408A-91EF-76E5C949A02D}">
      <dgm:prSet/>
      <dgm:spPr/>
      <dgm:t>
        <a:bodyPr/>
        <a:lstStyle/>
        <a:p>
          <a:endParaRPr lang="es-PA"/>
        </a:p>
      </dgm:t>
    </dgm:pt>
    <dgm:pt modelId="{85D3C5E6-F327-4E17-A53F-14B40EA454A8}">
      <dgm:prSet phldrT="[Texto]" custT="1"/>
      <dgm:spPr/>
      <dgm:t>
        <a:bodyPr/>
        <a:lstStyle/>
        <a:p>
          <a:r>
            <a:rPr lang="es-PA" sz="2400" dirty="0" smtClean="0"/>
            <a:t>Conocimientos Necesarios</a:t>
          </a:r>
          <a:endParaRPr lang="es-PA" sz="2400" dirty="0"/>
        </a:p>
      </dgm:t>
    </dgm:pt>
    <dgm:pt modelId="{665FDC6B-742A-4219-A178-F57CDC7B8962}" type="parTrans" cxnId="{8761DBF0-E8EA-4F87-ADAA-505CBFEF3BE9}">
      <dgm:prSet/>
      <dgm:spPr/>
      <dgm:t>
        <a:bodyPr/>
        <a:lstStyle/>
        <a:p>
          <a:endParaRPr lang="es-PA"/>
        </a:p>
      </dgm:t>
    </dgm:pt>
    <dgm:pt modelId="{C9E38E19-6920-4EB6-B0A2-DF90A5ED2850}" type="sibTrans" cxnId="{8761DBF0-E8EA-4F87-ADAA-505CBFEF3BE9}">
      <dgm:prSet/>
      <dgm:spPr/>
      <dgm:t>
        <a:bodyPr/>
        <a:lstStyle/>
        <a:p>
          <a:endParaRPr lang="es-PA"/>
        </a:p>
      </dgm:t>
    </dgm:pt>
    <dgm:pt modelId="{4AE996CF-FA43-4D51-8782-3B79583121E1}">
      <dgm:prSet phldrT="[Texto]" custT="1"/>
      <dgm:spPr/>
      <dgm:t>
        <a:bodyPr/>
        <a:lstStyle/>
        <a:p>
          <a:r>
            <a:rPr lang="es-PA" sz="2400" dirty="0" smtClean="0"/>
            <a:t>Condición Personal</a:t>
          </a:r>
          <a:endParaRPr lang="es-PA" sz="2400" dirty="0"/>
        </a:p>
      </dgm:t>
    </dgm:pt>
    <dgm:pt modelId="{E202D903-827C-4188-ABAB-97AAA8E83C91}" type="parTrans" cxnId="{0EF03832-1262-4CF5-A4F4-F18FB84B8CAE}">
      <dgm:prSet/>
      <dgm:spPr/>
      <dgm:t>
        <a:bodyPr/>
        <a:lstStyle/>
        <a:p>
          <a:endParaRPr lang="es-PA"/>
        </a:p>
      </dgm:t>
    </dgm:pt>
    <dgm:pt modelId="{0DC3C989-A1A6-493F-AC5B-11C5F6A0C8C2}" type="sibTrans" cxnId="{0EF03832-1262-4CF5-A4F4-F18FB84B8CAE}">
      <dgm:prSet/>
      <dgm:spPr/>
      <dgm:t>
        <a:bodyPr/>
        <a:lstStyle/>
        <a:p>
          <a:endParaRPr lang="es-PA"/>
        </a:p>
      </dgm:t>
    </dgm:pt>
    <dgm:pt modelId="{8C3924BB-75D4-40B4-B158-07E7ADF0F34C}">
      <dgm:prSet phldrT="[Texto]" custT="1"/>
      <dgm:spPr/>
      <dgm:t>
        <a:bodyPr/>
        <a:lstStyle/>
        <a:p>
          <a:r>
            <a:rPr lang="es-PA" sz="2400" dirty="0" smtClean="0"/>
            <a:t>Educación Formal Necesaria</a:t>
          </a:r>
          <a:endParaRPr lang="es-PA" sz="2400" dirty="0"/>
        </a:p>
      </dgm:t>
    </dgm:pt>
    <dgm:pt modelId="{7938DF08-E583-4D8C-A3F3-35505760530A}" type="parTrans" cxnId="{1BB6B255-3C60-4C71-B841-B937B24ECC94}">
      <dgm:prSet/>
      <dgm:spPr/>
      <dgm:t>
        <a:bodyPr/>
        <a:lstStyle/>
        <a:p>
          <a:endParaRPr lang="es-PA"/>
        </a:p>
      </dgm:t>
    </dgm:pt>
    <dgm:pt modelId="{36CEBA4D-7ADD-4D79-9E46-86644AA5F476}" type="sibTrans" cxnId="{1BB6B255-3C60-4C71-B841-B937B24ECC94}">
      <dgm:prSet/>
      <dgm:spPr/>
      <dgm:t>
        <a:bodyPr/>
        <a:lstStyle/>
        <a:p>
          <a:endParaRPr lang="es-PA"/>
        </a:p>
      </dgm:t>
    </dgm:pt>
    <dgm:pt modelId="{A99CEE74-157D-47FF-9082-BA2F32E35259}">
      <dgm:prSet phldrT="[Texto]" custT="1"/>
      <dgm:spPr/>
      <dgm:t>
        <a:bodyPr/>
        <a:lstStyle/>
        <a:p>
          <a:r>
            <a:rPr lang="es-PA" sz="2400" dirty="0" smtClean="0"/>
            <a:t>Descripción de las Tareas</a:t>
          </a:r>
          <a:endParaRPr lang="es-PA" sz="2400" dirty="0"/>
        </a:p>
      </dgm:t>
    </dgm:pt>
    <dgm:pt modelId="{40D1A196-6499-48D0-BE06-683F6FF67E93}" type="parTrans" cxnId="{0E2B4602-A22C-4B7C-B121-F73E069FEEC6}">
      <dgm:prSet/>
      <dgm:spPr/>
      <dgm:t>
        <a:bodyPr/>
        <a:lstStyle/>
        <a:p>
          <a:endParaRPr lang="es-PA"/>
        </a:p>
      </dgm:t>
    </dgm:pt>
    <dgm:pt modelId="{3E3D7A9A-C6A7-4FE7-B13A-C439A465855E}" type="sibTrans" cxnId="{0E2B4602-A22C-4B7C-B121-F73E069FEEC6}">
      <dgm:prSet/>
      <dgm:spPr/>
      <dgm:t>
        <a:bodyPr/>
        <a:lstStyle/>
        <a:p>
          <a:endParaRPr lang="es-PA"/>
        </a:p>
      </dgm:t>
    </dgm:pt>
    <dgm:pt modelId="{5564A593-08FD-4947-AE2B-C308AA14B55F}">
      <dgm:prSet phldrT="[Texto]" custT="1"/>
      <dgm:spPr/>
      <dgm:t>
        <a:bodyPr/>
        <a:lstStyle/>
        <a:p>
          <a:r>
            <a:rPr lang="es-PA" sz="2400" dirty="0" smtClean="0"/>
            <a:t>Naturaleza de las Tareas</a:t>
          </a:r>
          <a:endParaRPr lang="es-PA" sz="2400" dirty="0"/>
        </a:p>
      </dgm:t>
    </dgm:pt>
    <dgm:pt modelId="{D01499F7-39F5-41C3-B8F4-40C0B6887C9F}" type="parTrans" cxnId="{6B530D2E-44AE-4699-9366-0F8ECA49DFE0}">
      <dgm:prSet/>
      <dgm:spPr/>
      <dgm:t>
        <a:bodyPr/>
        <a:lstStyle/>
        <a:p>
          <a:endParaRPr lang="es-PA"/>
        </a:p>
      </dgm:t>
    </dgm:pt>
    <dgm:pt modelId="{AB984ED2-AC54-4B3F-80AB-A710EC628B75}" type="sibTrans" cxnId="{6B530D2E-44AE-4699-9366-0F8ECA49DFE0}">
      <dgm:prSet/>
      <dgm:spPr/>
      <dgm:t>
        <a:bodyPr/>
        <a:lstStyle/>
        <a:p>
          <a:endParaRPr lang="es-PA"/>
        </a:p>
      </dgm:t>
    </dgm:pt>
    <dgm:pt modelId="{1D835B85-31B7-4D3E-912A-2ABA2EBB9DB4}">
      <dgm:prSet phldrT="[Texto]" custT="1"/>
      <dgm:spPr/>
      <dgm:t>
        <a:bodyPr/>
        <a:lstStyle/>
        <a:p>
          <a:r>
            <a:rPr lang="es-PA" sz="2400" dirty="0" smtClean="0"/>
            <a:t>Educación No Formal Necesaria</a:t>
          </a:r>
          <a:endParaRPr lang="es-PA" sz="2400" dirty="0"/>
        </a:p>
      </dgm:t>
    </dgm:pt>
    <dgm:pt modelId="{A99E67CA-43AA-4617-AA7C-D4A1A28235EB}" type="parTrans" cxnId="{8B66387F-A311-480E-8D91-5672FBDBC0D3}">
      <dgm:prSet/>
      <dgm:spPr/>
      <dgm:t>
        <a:bodyPr/>
        <a:lstStyle/>
        <a:p>
          <a:endParaRPr lang="es-PA"/>
        </a:p>
      </dgm:t>
    </dgm:pt>
    <dgm:pt modelId="{20E8AA24-38B0-4B4A-AC24-E73E4FF87205}" type="sibTrans" cxnId="{8B66387F-A311-480E-8D91-5672FBDBC0D3}">
      <dgm:prSet/>
      <dgm:spPr/>
      <dgm:t>
        <a:bodyPr/>
        <a:lstStyle/>
        <a:p>
          <a:endParaRPr lang="es-PA"/>
        </a:p>
      </dgm:t>
    </dgm:pt>
    <dgm:pt modelId="{624FD76E-E775-40EB-807D-8B05ECC42CF3}">
      <dgm:prSet phldrT="[Texto]" custT="1"/>
      <dgm:spPr/>
      <dgm:t>
        <a:bodyPr/>
        <a:lstStyle/>
        <a:p>
          <a:r>
            <a:rPr lang="es-PA" sz="2400" dirty="0" smtClean="0"/>
            <a:t>Otros Requisitos</a:t>
          </a:r>
          <a:endParaRPr lang="es-PA" sz="2400" dirty="0"/>
        </a:p>
      </dgm:t>
    </dgm:pt>
    <dgm:pt modelId="{101BB7B9-0F71-4F0F-ABF9-514D140BCB76}" type="parTrans" cxnId="{1754D8F3-4D16-4E83-80CF-B0F3F6048B22}">
      <dgm:prSet/>
      <dgm:spPr/>
      <dgm:t>
        <a:bodyPr/>
        <a:lstStyle/>
        <a:p>
          <a:endParaRPr lang="es-PA"/>
        </a:p>
      </dgm:t>
    </dgm:pt>
    <dgm:pt modelId="{297F38E1-8EB5-4B63-974D-A5D52A1E97B3}" type="sibTrans" cxnId="{1754D8F3-4D16-4E83-80CF-B0F3F6048B22}">
      <dgm:prSet/>
      <dgm:spPr/>
      <dgm:t>
        <a:bodyPr/>
        <a:lstStyle/>
        <a:p>
          <a:endParaRPr lang="es-PA"/>
        </a:p>
      </dgm:t>
    </dgm:pt>
    <dgm:pt modelId="{C3B11A56-7E10-40C7-866F-ADCA467EDDC0}" type="pres">
      <dgm:prSet presAssocID="{C429ED2D-6B8E-48EB-8266-AE6414BDD67A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PA"/>
        </a:p>
      </dgm:t>
    </dgm:pt>
    <dgm:pt modelId="{1E2FEBCD-54C4-4128-8C0B-5FA3EBFAE928}" type="pres">
      <dgm:prSet presAssocID="{BC447CB3-6079-48B2-B770-751FBD1595D2}" presName="compNode" presStyleCnt="0"/>
      <dgm:spPr/>
      <dgm:t>
        <a:bodyPr/>
        <a:lstStyle/>
        <a:p>
          <a:endParaRPr lang="es-PA"/>
        </a:p>
      </dgm:t>
    </dgm:pt>
    <dgm:pt modelId="{7EB14789-1646-4566-94E1-B3E665913D31}" type="pres">
      <dgm:prSet presAssocID="{BC447CB3-6079-48B2-B770-751FBD1595D2}" presName="dummyConnPt" presStyleCnt="0"/>
      <dgm:spPr/>
      <dgm:t>
        <a:bodyPr/>
        <a:lstStyle/>
        <a:p>
          <a:endParaRPr lang="es-PA"/>
        </a:p>
      </dgm:t>
    </dgm:pt>
    <dgm:pt modelId="{308600CB-6802-4337-A1D4-2132722294B6}" type="pres">
      <dgm:prSet presAssocID="{BC447CB3-6079-48B2-B770-751FBD1595D2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C6839A44-A010-4BE4-844D-52AC2430662D}" type="pres">
      <dgm:prSet presAssocID="{821A9420-719F-424F-80C2-3FA68D2CFC82}" presName="sibTrans" presStyleLbl="bgSibTrans2D1" presStyleIdx="0" presStyleCnt="8"/>
      <dgm:spPr/>
      <dgm:t>
        <a:bodyPr/>
        <a:lstStyle/>
        <a:p>
          <a:endParaRPr lang="es-PA"/>
        </a:p>
      </dgm:t>
    </dgm:pt>
    <dgm:pt modelId="{9AC07406-DFA3-4576-964F-0EF7916E461B}" type="pres">
      <dgm:prSet presAssocID="{6376CBD3-8588-4D04-B60B-32BA257D87B7}" presName="compNode" presStyleCnt="0"/>
      <dgm:spPr/>
      <dgm:t>
        <a:bodyPr/>
        <a:lstStyle/>
        <a:p>
          <a:endParaRPr lang="es-PA"/>
        </a:p>
      </dgm:t>
    </dgm:pt>
    <dgm:pt modelId="{09E1F8EA-76C2-4488-8856-EC4359F6941D}" type="pres">
      <dgm:prSet presAssocID="{6376CBD3-8588-4D04-B60B-32BA257D87B7}" presName="dummyConnPt" presStyleCnt="0"/>
      <dgm:spPr/>
      <dgm:t>
        <a:bodyPr/>
        <a:lstStyle/>
        <a:p>
          <a:endParaRPr lang="es-PA"/>
        </a:p>
      </dgm:t>
    </dgm:pt>
    <dgm:pt modelId="{CDD6E2E7-C763-4474-A89F-2EE43EB985ED}" type="pres">
      <dgm:prSet presAssocID="{6376CBD3-8588-4D04-B60B-32BA257D87B7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28DCA840-1FFD-4DE4-9D7F-5DCE878A1DE0}" type="pres">
      <dgm:prSet presAssocID="{EA27AB57-5256-4D6B-A905-8EFD2EAAE6A4}" presName="sibTrans" presStyleLbl="bgSibTrans2D1" presStyleIdx="1" presStyleCnt="8"/>
      <dgm:spPr/>
      <dgm:t>
        <a:bodyPr/>
        <a:lstStyle/>
        <a:p>
          <a:endParaRPr lang="es-PA"/>
        </a:p>
      </dgm:t>
    </dgm:pt>
    <dgm:pt modelId="{4187C744-0E01-4EA7-8162-46CE2B894094}" type="pres">
      <dgm:prSet presAssocID="{85D3C5E6-F327-4E17-A53F-14B40EA454A8}" presName="compNode" presStyleCnt="0"/>
      <dgm:spPr/>
      <dgm:t>
        <a:bodyPr/>
        <a:lstStyle/>
        <a:p>
          <a:endParaRPr lang="es-PA"/>
        </a:p>
      </dgm:t>
    </dgm:pt>
    <dgm:pt modelId="{A0129A10-1369-4016-AE5A-654A0E34A816}" type="pres">
      <dgm:prSet presAssocID="{85D3C5E6-F327-4E17-A53F-14B40EA454A8}" presName="dummyConnPt" presStyleCnt="0"/>
      <dgm:spPr/>
      <dgm:t>
        <a:bodyPr/>
        <a:lstStyle/>
        <a:p>
          <a:endParaRPr lang="es-PA"/>
        </a:p>
      </dgm:t>
    </dgm:pt>
    <dgm:pt modelId="{9BF1ADAB-5F65-4270-8934-81E13809E1A6}" type="pres">
      <dgm:prSet presAssocID="{85D3C5E6-F327-4E17-A53F-14B40EA454A8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8AA3871C-CC9F-4208-8B83-DD9F8EF60A7A}" type="pres">
      <dgm:prSet presAssocID="{C9E38E19-6920-4EB6-B0A2-DF90A5ED2850}" presName="sibTrans" presStyleLbl="bgSibTrans2D1" presStyleIdx="2" presStyleCnt="8"/>
      <dgm:spPr/>
      <dgm:t>
        <a:bodyPr/>
        <a:lstStyle/>
        <a:p>
          <a:endParaRPr lang="es-PA"/>
        </a:p>
      </dgm:t>
    </dgm:pt>
    <dgm:pt modelId="{A40EE7D5-C35D-47E2-A76F-7D09325E8927}" type="pres">
      <dgm:prSet presAssocID="{4AE996CF-FA43-4D51-8782-3B79583121E1}" presName="compNode" presStyleCnt="0"/>
      <dgm:spPr/>
      <dgm:t>
        <a:bodyPr/>
        <a:lstStyle/>
        <a:p>
          <a:endParaRPr lang="es-PA"/>
        </a:p>
      </dgm:t>
    </dgm:pt>
    <dgm:pt modelId="{4B65A4DF-D13A-4E5D-B2F6-9CD95FAFB29B}" type="pres">
      <dgm:prSet presAssocID="{4AE996CF-FA43-4D51-8782-3B79583121E1}" presName="dummyConnPt" presStyleCnt="0"/>
      <dgm:spPr/>
      <dgm:t>
        <a:bodyPr/>
        <a:lstStyle/>
        <a:p>
          <a:endParaRPr lang="es-PA"/>
        </a:p>
      </dgm:t>
    </dgm:pt>
    <dgm:pt modelId="{949DB3C5-1548-4A9E-B04F-BBE3C0172A3B}" type="pres">
      <dgm:prSet presAssocID="{4AE996CF-FA43-4D51-8782-3B79583121E1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5869C2F2-5CA0-4E90-AB68-5A184CD47DDA}" type="pres">
      <dgm:prSet presAssocID="{0DC3C989-A1A6-493F-AC5B-11C5F6A0C8C2}" presName="sibTrans" presStyleLbl="bgSibTrans2D1" presStyleIdx="3" presStyleCnt="8"/>
      <dgm:spPr/>
      <dgm:t>
        <a:bodyPr/>
        <a:lstStyle/>
        <a:p>
          <a:endParaRPr lang="es-PA"/>
        </a:p>
      </dgm:t>
    </dgm:pt>
    <dgm:pt modelId="{3EF8BE27-544B-46D0-832C-5C5D43247390}" type="pres">
      <dgm:prSet presAssocID="{8C3924BB-75D4-40B4-B158-07E7ADF0F34C}" presName="compNode" presStyleCnt="0"/>
      <dgm:spPr/>
      <dgm:t>
        <a:bodyPr/>
        <a:lstStyle/>
        <a:p>
          <a:endParaRPr lang="es-PA"/>
        </a:p>
      </dgm:t>
    </dgm:pt>
    <dgm:pt modelId="{5A4C6399-9EEF-465D-90CC-DEB6BF00B1BC}" type="pres">
      <dgm:prSet presAssocID="{8C3924BB-75D4-40B4-B158-07E7ADF0F34C}" presName="dummyConnPt" presStyleCnt="0"/>
      <dgm:spPr/>
      <dgm:t>
        <a:bodyPr/>
        <a:lstStyle/>
        <a:p>
          <a:endParaRPr lang="es-PA"/>
        </a:p>
      </dgm:t>
    </dgm:pt>
    <dgm:pt modelId="{4A740C38-D195-4FE4-A8A7-065D01A095F1}" type="pres">
      <dgm:prSet presAssocID="{8C3924BB-75D4-40B4-B158-07E7ADF0F34C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7174B41E-DBFA-4757-AADC-7D670FA9F99D}" type="pres">
      <dgm:prSet presAssocID="{36CEBA4D-7ADD-4D79-9E46-86644AA5F476}" presName="sibTrans" presStyleLbl="bgSibTrans2D1" presStyleIdx="4" presStyleCnt="8"/>
      <dgm:spPr/>
      <dgm:t>
        <a:bodyPr/>
        <a:lstStyle/>
        <a:p>
          <a:endParaRPr lang="es-PA"/>
        </a:p>
      </dgm:t>
    </dgm:pt>
    <dgm:pt modelId="{837AC4D8-89D8-4545-A5BC-10A88A386E16}" type="pres">
      <dgm:prSet presAssocID="{A99CEE74-157D-47FF-9082-BA2F32E35259}" presName="compNode" presStyleCnt="0"/>
      <dgm:spPr/>
      <dgm:t>
        <a:bodyPr/>
        <a:lstStyle/>
        <a:p>
          <a:endParaRPr lang="es-PA"/>
        </a:p>
      </dgm:t>
    </dgm:pt>
    <dgm:pt modelId="{91B06D02-8F87-4221-AB01-413237DF191C}" type="pres">
      <dgm:prSet presAssocID="{A99CEE74-157D-47FF-9082-BA2F32E35259}" presName="dummyConnPt" presStyleCnt="0"/>
      <dgm:spPr/>
      <dgm:t>
        <a:bodyPr/>
        <a:lstStyle/>
        <a:p>
          <a:endParaRPr lang="es-PA"/>
        </a:p>
      </dgm:t>
    </dgm:pt>
    <dgm:pt modelId="{3CA0E760-1A92-4AC9-97E3-BEE244D38F09}" type="pres">
      <dgm:prSet presAssocID="{A99CEE74-157D-47FF-9082-BA2F32E35259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8047E9CB-8C5D-40AA-BE40-80B3537E19F7}" type="pres">
      <dgm:prSet presAssocID="{3E3D7A9A-C6A7-4FE7-B13A-C439A465855E}" presName="sibTrans" presStyleLbl="bgSibTrans2D1" presStyleIdx="5" presStyleCnt="8"/>
      <dgm:spPr/>
      <dgm:t>
        <a:bodyPr/>
        <a:lstStyle/>
        <a:p>
          <a:endParaRPr lang="es-PA"/>
        </a:p>
      </dgm:t>
    </dgm:pt>
    <dgm:pt modelId="{4406A189-4C62-477E-AA8E-55318752E5EC}" type="pres">
      <dgm:prSet presAssocID="{5564A593-08FD-4947-AE2B-C308AA14B55F}" presName="compNode" presStyleCnt="0"/>
      <dgm:spPr/>
      <dgm:t>
        <a:bodyPr/>
        <a:lstStyle/>
        <a:p>
          <a:endParaRPr lang="es-PA"/>
        </a:p>
      </dgm:t>
    </dgm:pt>
    <dgm:pt modelId="{3FD24D37-2B79-4F94-AA99-DF8B2E4DADB7}" type="pres">
      <dgm:prSet presAssocID="{5564A593-08FD-4947-AE2B-C308AA14B55F}" presName="dummyConnPt" presStyleCnt="0"/>
      <dgm:spPr/>
      <dgm:t>
        <a:bodyPr/>
        <a:lstStyle/>
        <a:p>
          <a:endParaRPr lang="es-PA"/>
        </a:p>
      </dgm:t>
    </dgm:pt>
    <dgm:pt modelId="{AC081D80-AA21-44A8-ADF0-B8A2483CBCC6}" type="pres">
      <dgm:prSet presAssocID="{5564A593-08FD-4947-AE2B-C308AA14B55F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80E1509A-AFC1-4D43-A4DB-29FF7930F593}" type="pres">
      <dgm:prSet presAssocID="{AB984ED2-AC54-4B3F-80AB-A710EC628B75}" presName="sibTrans" presStyleLbl="bgSibTrans2D1" presStyleIdx="6" presStyleCnt="8"/>
      <dgm:spPr/>
      <dgm:t>
        <a:bodyPr/>
        <a:lstStyle/>
        <a:p>
          <a:endParaRPr lang="es-PA"/>
        </a:p>
      </dgm:t>
    </dgm:pt>
    <dgm:pt modelId="{14EFC84F-F6E6-4627-B9D3-8366EC95B779}" type="pres">
      <dgm:prSet presAssocID="{1D835B85-31B7-4D3E-912A-2ABA2EBB9DB4}" presName="compNode" presStyleCnt="0"/>
      <dgm:spPr/>
      <dgm:t>
        <a:bodyPr/>
        <a:lstStyle/>
        <a:p>
          <a:endParaRPr lang="es-PA"/>
        </a:p>
      </dgm:t>
    </dgm:pt>
    <dgm:pt modelId="{0C2720C4-1E9D-4FA0-A9BF-BDE49C2AFAF5}" type="pres">
      <dgm:prSet presAssocID="{1D835B85-31B7-4D3E-912A-2ABA2EBB9DB4}" presName="dummyConnPt" presStyleCnt="0"/>
      <dgm:spPr/>
      <dgm:t>
        <a:bodyPr/>
        <a:lstStyle/>
        <a:p>
          <a:endParaRPr lang="es-PA"/>
        </a:p>
      </dgm:t>
    </dgm:pt>
    <dgm:pt modelId="{3E6560F5-B8CB-4D87-AFAC-BC04B369F222}" type="pres">
      <dgm:prSet presAssocID="{1D835B85-31B7-4D3E-912A-2ABA2EBB9DB4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AF8AECE4-A837-4230-9520-65C5F6FA91C6}" type="pres">
      <dgm:prSet presAssocID="{20E8AA24-38B0-4B4A-AC24-E73E4FF87205}" presName="sibTrans" presStyleLbl="bgSibTrans2D1" presStyleIdx="7" presStyleCnt="8"/>
      <dgm:spPr/>
      <dgm:t>
        <a:bodyPr/>
        <a:lstStyle/>
        <a:p>
          <a:endParaRPr lang="es-PA"/>
        </a:p>
      </dgm:t>
    </dgm:pt>
    <dgm:pt modelId="{FD3509F3-D891-4B75-B040-4F5DD4EC2605}" type="pres">
      <dgm:prSet presAssocID="{624FD76E-E775-40EB-807D-8B05ECC42CF3}" presName="compNode" presStyleCnt="0"/>
      <dgm:spPr/>
      <dgm:t>
        <a:bodyPr/>
        <a:lstStyle/>
        <a:p>
          <a:endParaRPr lang="es-PA"/>
        </a:p>
      </dgm:t>
    </dgm:pt>
    <dgm:pt modelId="{9B8E4E2C-B9D9-4A45-89DC-15AF1B02F745}" type="pres">
      <dgm:prSet presAssocID="{624FD76E-E775-40EB-807D-8B05ECC42CF3}" presName="dummyConnPt" presStyleCnt="0"/>
      <dgm:spPr/>
      <dgm:t>
        <a:bodyPr/>
        <a:lstStyle/>
        <a:p>
          <a:endParaRPr lang="es-PA"/>
        </a:p>
      </dgm:t>
    </dgm:pt>
    <dgm:pt modelId="{A7990BE8-74E3-412A-92BF-38B5B38D38B5}" type="pres">
      <dgm:prSet presAssocID="{624FD76E-E775-40EB-807D-8B05ECC42CF3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</dgm:ptLst>
  <dgm:cxnLst>
    <dgm:cxn modelId="{1B7ABA0C-C32C-408A-91EF-76E5C949A02D}" srcId="{C429ED2D-6B8E-48EB-8266-AE6414BDD67A}" destId="{6376CBD3-8588-4D04-B60B-32BA257D87B7}" srcOrd="1" destOrd="0" parTransId="{024C5DBB-76B2-4CF1-9957-9A0292BBC0AB}" sibTransId="{EA27AB57-5256-4D6B-A905-8EFD2EAAE6A4}"/>
    <dgm:cxn modelId="{60C1DE90-F909-45C2-B034-69937CC74C6D}" type="presOf" srcId="{5564A593-08FD-4947-AE2B-C308AA14B55F}" destId="{AC081D80-AA21-44A8-ADF0-B8A2483CBCC6}" srcOrd="0" destOrd="0" presId="urn:microsoft.com/office/officeart/2005/8/layout/bProcess4"/>
    <dgm:cxn modelId="{4945EA84-A1E3-4954-9E30-9542E6F88108}" type="presOf" srcId="{1D835B85-31B7-4D3E-912A-2ABA2EBB9DB4}" destId="{3E6560F5-B8CB-4D87-AFAC-BC04B369F222}" srcOrd="0" destOrd="0" presId="urn:microsoft.com/office/officeart/2005/8/layout/bProcess4"/>
    <dgm:cxn modelId="{1E907721-3005-4DC8-89A7-35D863F0C9BD}" type="presOf" srcId="{85D3C5E6-F327-4E17-A53F-14B40EA454A8}" destId="{9BF1ADAB-5F65-4270-8934-81E13809E1A6}" srcOrd="0" destOrd="0" presId="urn:microsoft.com/office/officeart/2005/8/layout/bProcess4"/>
    <dgm:cxn modelId="{C095C694-DC76-4542-A266-8FDEDD905192}" type="presOf" srcId="{0DC3C989-A1A6-493F-AC5B-11C5F6A0C8C2}" destId="{5869C2F2-5CA0-4E90-AB68-5A184CD47DDA}" srcOrd="0" destOrd="0" presId="urn:microsoft.com/office/officeart/2005/8/layout/bProcess4"/>
    <dgm:cxn modelId="{0EF03832-1262-4CF5-A4F4-F18FB84B8CAE}" srcId="{C429ED2D-6B8E-48EB-8266-AE6414BDD67A}" destId="{4AE996CF-FA43-4D51-8782-3B79583121E1}" srcOrd="3" destOrd="0" parTransId="{E202D903-827C-4188-ABAB-97AAA8E83C91}" sibTransId="{0DC3C989-A1A6-493F-AC5B-11C5F6A0C8C2}"/>
    <dgm:cxn modelId="{DD3EA8F1-CA1C-415F-BAEE-A6D47BD4B000}" type="presOf" srcId="{6376CBD3-8588-4D04-B60B-32BA257D87B7}" destId="{CDD6E2E7-C763-4474-A89F-2EE43EB985ED}" srcOrd="0" destOrd="0" presId="urn:microsoft.com/office/officeart/2005/8/layout/bProcess4"/>
    <dgm:cxn modelId="{E9352060-8782-4167-9565-F9F86BDD2FE7}" type="presOf" srcId="{C9E38E19-6920-4EB6-B0A2-DF90A5ED2850}" destId="{8AA3871C-CC9F-4208-8B83-DD9F8EF60A7A}" srcOrd="0" destOrd="0" presId="urn:microsoft.com/office/officeart/2005/8/layout/bProcess4"/>
    <dgm:cxn modelId="{EA134954-89F5-4528-AFF8-909041C7EF8A}" srcId="{C429ED2D-6B8E-48EB-8266-AE6414BDD67A}" destId="{BC447CB3-6079-48B2-B770-751FBD1595D2}" srcOrd="0" destOrd="0" parTransId="{544A7937-7406-4112-83C4-AE2C3960F850}" sibTransId="{821A9420-719F-424F-80C2-3FA68D2CFC82}"/>
    <dgm:cxn modelId="{8761DBF0-E8EA-4F87-ADAA-505CBFEF3BE9}" srcId="{C429ED2D-6B8E-48EB-8266-AE6414BDD67A}" destId="{85D3C5E6-F327-4E17-A53F-14B40EA454A8}" srcOrd="2" destOrd="0" parTransId="{665FDC6B-742A-4219-A178-F57CDC7B8962}" sibTransId="{C9E38E19-6920-4EB6-B0A2-DF90A5ED2850}"/>
    <dgm:cxn modelId="{5B3065CC-D711-414F-8ADE-7DDDC4A8A4CC}" type="presOf" srcId="{624FD76E-E775-40EB-807D-8B05ECC42CF3}" destId="{A7990BE8-74E3-412A-92BF-38B5B38D38B5}" srcOrd="0" destOrd="0" presId="urn:microsoft.com/office/officeart/2005/8/layout/bProcess4"/>
    <dgm:cxn modelId="{6B530D2E-44AE-4699-9366-0F8ECA49DFE0}" srcId="{C429ED2D-6B8E-48EB-8266-AE6414BDD67A}" destId="{5564A593-08FD-4947-AE2B-C308AA14B55F}" srcOrd="6" destOrd="0" parTransId="{D01499F7-39F5-41C3-B8F4-40C0B6887C9F}" sibTransId="{AB984ED2-AC54-4B3F-80AB-A710EC628B75}"/>
    <dgm:cxn modelId="{C5C24570-82D4-4B0B-9494-92C2DF94401A}" type="presOf" srcId="{4AE996CF-FA43-4D51-8782-3B79583121E1}" destId="{949DB3C5-1548-4A9E-B04F-BBE3C0172A3B}" srcOrd="0" destOrd="0" presId="urn:microsoft.com/office/officeart/2005/8/layout/bProcess4"/>
    <dgm:cxn modelId="{1176318A-7057-4133-9CAC-0FF71DDA8F15}" type="presOf" srcId="{36CEBA4D-7ADD-4D79-9E46-86644AA5F476}" destId="{7174B41E-DBFA-4757-AADC-7D670FA9F99D}" srcOrd="0" destOrd="0" presId="urn:microsoft.com/office/officeart/2005/8/layout/bProcess4"/>
    <dgm:cxn modelId="{76B0C8B4-491A-4A19-9E59-E843BC3A008B}" type="presOf" srcId="{20E8AA24-38B0-4B4A-AC24-E73E4FF87205}" destId="{AF8AECE4-A837-4230-9520-65C5F6FA91C6}" srcOrd="0" destOrd="0" presId="urn:microsoft.com/office/officeart/2005/8/layout/bProcess4"/>
    <dgm:cxn modelId="{24626848-5201-41AD-A5C0-6FE2CB820769}" type="presOf" srcId="{EA27AB57-5256-4D6B-A905-8EFD2EAAE6A4}" destId="{28DCA840-1FFD-4DE4-9D7F-5DCE878A1DE0}" srcOrd="0" destOrd="0" presId="urn:microsoft.com/office/officeart/2005/8/layout/bProcess4"/>
    <dgm:cxn modelId="{8B66387F-A311-480E-8D91-5672FBDBC0D3}" srcId="{C429ED2D-6B8E-48EB-8266-AE6414BDD67A}" destId="{1D835B85-31B7-4D3E-912A-2ABA2EBB9DB4}" srcOrd="7" destOrd="0" parTransId="{A99E67CA-43AA-4617-AA7C-D4A1A28235EB}" sibTransId="{20E8AA24-38B0-4B4A-AC24-E73E4FF87205}"/>
    <dgm:cxn modelId="{1754D8F3-4D16-4E83-80CF-B0F3F6048B22}" srcId="{C429ED2D-6B8E-48EB-8266-AE6414BDD67A}" destId="{624FD76E-E775-40EB-807D-8B05ECC42CF3}" srcOrd="8" destOrd="0" parTransId="{101BB7B9-0F71-4F0F-ABF9-514D140BCB76}" sibTransId="{297F38E1-8EB5-4B63-974D-A5D52A1E97B3}"/>
    <dgm:cxn modelId="{E3FA929B-921E-47A6-9C93-4B7DFD100F6D}" type="presOf" srcId="{AB984ED2-AC54-4B3F-80AB-A710EC628B75}" destId="{80E1509A-AFC1-4D43-A4DB-29FF7930F593}" srcOrd="0" destOrd="0" presId="urn:microsoft.com/office/officeart/2005/8/layout/bProcess4"/>
    <dgm:cxn modelId="{AA2A2147-E551-41B6-B106-9E2DB74F6A49}" type="presOf" srcId="{C429ED2D-6B8E-48EB-8266-AE6414BDD67A}" destId="{C3B11A56-7E10-40C7-866F-ADCA467EDDC0}" srcOrd="0" destOrd="0" presId="urn:microsoft.com/office/officeart/2005/8/layout/bProcess4"/>
    <dgm:cxn modelId="{0E2B4602-A22C-4B7C-B121-F73E069FEEC6}" srcId="{C429ED2D-6B8E-48EB-8266-AE6414BDD67A}" destId="{A99CEE74-157D-47FF-9082-BA2F32E35259}" srcOrd="5" destOrd="0" parTransId="{40D1A196-6499-48D0-BE06-683F6FF67E93}" sibTransId="{3E3D7A9A-C6A7-4FE7-B13A-C439A465855E}"/>
    <dgm:cxn modelId="{520A1453-D492-4AA9-91C0-14B0BD68F367}" type="presOf" srcId="{A99CEE74-157D-47FF-9082-BA2F32E35259}" destId="{3CA0E760-1A92-4AC9-97E3-BEE244D38F09}" srcOrd="0" destOrd="0" presId="urn:microsoft.com/office/officeart/2005/8/layout/bProcess4"/>
    <dgm:cxn modelId="{A9523E73-B92F-460E-86AF-6E6DFD9825DF}" type="presOf" srcId="{821A9420-719F-424F-80C2-3FA68D2CFC82}" destId="{C6839A44-A010-4BE4-844D-52AC2430662D}" srcOrd="0" destOrd="0" presId="urn:microsoft.com/office/officeart/2005/8/layout/bProcess4"/>
    <dgm:cxn modelId="{43AF2629-E4DD-4875-A5B7-1512CE96AF17}" type="presOf" srcId="{8C3924BB-75D4-40B4-B158-07E7ADF0F34C}" destId="{4A740C38-D195-4FE4-A8A7-065D01A095F1}" srcOrd="0" destOrd="0" presId="urn:microsoft.com/office/officeart/2005/8/layout/bProcess4"/>
    <dgm:cxn modelId="{1BB6B255-3C60-4C71-B841-B937B24ECC94}" srcId="{C429ED2D-6B8E-48EB-8266-AE6414BDD67A}" destId="{8C3924BB-75D4-40B4-B158-07E7ADF0F34C}" srcOrd="4" destOrd="0" parTransId="{7938DF08-E583-4D8C-A3F3-35505760530A}" sibTransId="{36CEBA4D-7ADD-4D79-9E46-86644AA5F476}"/>
    <dgm:cxn modelId="{A08A5C6C-B935-47B5-B62E-918649C6954A}" type="presOf" srcId="{3E3D7A9A-C6A7-4FE7-B13A-C439A465855E}" destId="{8047E9CB-8C5D-40AA-BE40-80B3537E19F7}" srcOrd="0" destOrd="0" presId="urn:microsoft.com/office/officeart/2005/8/layout/bProcess4"/>
    <dgm:cxn modelId="{D071B68C-7CC0-475A-8A0F-E3DCD27727BA}" type="presOf" srcId="{BC447CB3-6079-48B2-B770-751FBD1595D2}" destId="{308600CB-6802-4337-A1D4-2132722294B6}" srcOrd="0" destOrd="0" presId="urn:microsoft.com/office/officeart/2005/8/layout/bProcess4"/>
    <dgm:cxn modelId="{81A3F8D3-E1AD-4515-A3AE-7D25718C8866}" type="presParOf" srcId="{C3B11A56-7E10-40C7-866F-ADCA467EDDC0}" destId="{1E2FEBCD-54C4-4128-8C0B-5FA3EBFAE928}" srcOrd="0" destOrd="0" presId="urn:microsoft.com/office/officeart/2005/8/layout/bProcess4"/>
    <dgm:cxn modelId="{09C03BCA-8979-4A55-AFC7-BC6F2F41FCEF}" type="presParOf" srcId="{1E2FEBCD-54C4-4128-8C0B-5FA3EBFAE928}" destId="{7EB14789-1646-4566-94E1-B3E665913D31}" srcOrd="0" destOrd="0" presId="urn:microsoft.com/office/officeart/2005/8/layout/bProcess4"/>
    <dgm:cxn modelId="{4E1ED836-4EAC-47FF-8789-8D0666D558B0}" type="presParOf" srcId="{1E2FEBCD-54C4-4128-8C0B-5FA3EBFAE928}" destId="{308600CB-6802-4337-A1D4-2132722294B6}" srcOrd="1" destOrd="0" presId="urn:microsoft.com/office/officeart/2005/8/layout/bProcess4"/>
    <dgm:cxn modelId="{47381B35-92D8-47A0-A4AE-EEF614E62F15}" type="presParOf" srcId="{C3B11A56-7E10-40C7-866F-ADCA467EDDC0}" destId="{C6839A44-A010-4BE4-844D-52AC2430662D}" srcOrd="1" destOrd="0" presId="urn:microsoft.com/office/officeart/2005/8/layout/bProcess4"/>
    <dgm:cxn modelId="{89E48D03-448A-46FC-A464-A1AF916C6E84}" type="presParOf" srcId="{C3B11A56-7E10-40C7-866F-ADCA467EDDC0}" destId="{9AC07406-DFA3-4576-964F-0EF7916E461B}" srcOrd="2" destOrd="0" presId="urn:microsoft.com/office/officeart/2005/8/layout/bProcess4"/>
    <dgm:cxn modelId="{C2A6184B-7B9B-42E2-9933-2994C2AAAB2D}" type="presParOf" srcId="{9AC07406-DFA3-4576-964F-0EF7916E461B}" destId="{09E1F8EA-76C2-4488-8856-EC4359F6941D}" srcOrd="0" destOrd="0" presId="urn:microsoft.com/office/officeart/2005/8/layout/bProcess4"/>
    <dgm:cxn modelId="{E7402FB8-B1F9-4466-B06D-50CA6FF3CF1D}" type="presParOf" srcId="{9AC07406-DFA3-4576-964F-0EF7916E461B}" destId="{CDD6E2E7-C763-4474-A89F-2EE43EB985ED}" srcOrd="1" destOrd="0" presId="urn:microsoft.com/office/officeart/2005/8/layout/bProcess4"/>
    <dgm:cxn modelId="{A4B494E4-1C91-4AE3-A077-2E02AD8D9FCF}" type="presParOf" srcId="{C3B11A56-7E10-40C7-866F-ADCA467EDDC0}" destId="{28DCA840-1FFD-4DE4-9D7F-5DCE878A1DE0}" srcOrd="3" destOrd="0" presId="urn:microsoft.com/office/officeart/2005/8/layout/bProcess4"/>
    <dgm:cxn modelId="{ACBB612D-D31C-4650-B907-F52F55E8FC1F}" type="presParOf" srcId="{C3B11A56-7E10-40C7-866F-ADCA467EDDC0}" destId="{4187C744-0E01-4EA7-8162-46CE2B894094}" srcOrd="4" destOrd="0" presId="urn:microsoft.com/office/officeart/2005/8/layout/bProcess4"/>
    <dgm:cxn modelId="{BF34EF3B-54E0-4DAD-BB03-305037F300A3}" type="presParOf" srcId="{4187C744-0E01-4EA7-8162-46CE2B894094}" destId="{A0129A10-1369-4016-AE5A-654A0E34A816}" srcOrd="0" destOrd="0" presId="urn:microsoft.com/office/officeart/2005/8/layout/bProcess4"/>
    <dgm:cxn modelId="{F27837F3-4C12-4FFA-96F0-FB97BABFB940}" type="presParOf" srcId="{4187C744-0E01-4EA7-8162-46CE2B894094}" destId="{9BF1ADAB-5F65-4270-8934-81E13809E1A6}" srcOrd="1" destOrd="0" presId="urn:microsoft.com/office/officeart/2005/8/layout/bProcess4"/>
    <dgm:cxn modelId="{F67F67CC-0738-4BA4-B6C8-FD05D5C67B03}" type="presParOf" srcId="{C3B11A56-7E10-40C7-866F-ADCA467EDDC0}" destId="{8AA3871C-CC9F-4208-8B83-DD9F8EF60A7A}" srcOrd="5" destOrd="0" presId="urn:microsoft.com/office/officeart/2005/8/layout/bProcess4"/>
    <dgm:cxn modelId="{B2150C3B-2743-4700-80A3-7D61CC9F4957}" type="presParOf" srcId="{C3B11A56-7E10-40C7-866F-ADCA467EDDC0}" destId="{A40EE7D5-C35D-47E2-A76F-7D09325E8927}" srcOrd="6" destOrd="0" presId="urn:microsoft.com/office/officeart/2005/8/layout/bProcess4"/>
    <dgm:cxn modelId="{7BA8C52E-F83B-4C38-A7E0-EB6311E5341D}" type="presParOf" srcId="{A40EE7D5-C35D-47E2-A76F-7D09325E8927}" destId="{4B65A4DF-D13A-4E5D-B2F6-9CD95FAFB29B}" srcOrd="0" destOrd="0" presId="urn:microsoft.com/office/officeart/2005/8/layout/bProcess4"/>
    <dgm:cxn modelId="{813C5959-6180-4A3A-A073-4D5117E9531E}" type="presParOf" srcId="{A40EE7D5-C35D-47E2-A76F-7D09325E8927}" destId="{949DB3C5-1548-4A9E-B04F-BBE3C0172A3B}" srcOrd="1" destOrd="0" presId="urn:microsoft.com/office/officeart/2005/8/layout/bProcess4"/>
    <dgm:cxn modelId="{F171D752-5D52-4398-BA2A-961CE711DC33}" type="presParOf" srcId="{C3B11A56-7E10-40C7-866F-ADCA467EDDC0}" destId="{5869C2F2-5CA0-4E90-AB68-5A184CD47DDA}" srcOrd="7" destOrd="0" presId="urn:microsoft.com/office/officeart/2005/8/layout/bProcess4"/>
    <dgm:cxn modelId="{E8840192-1102-4D92-B1A7-A79F78D3E14D}" type="presParOf" srcId="{C3B11A56-7E10-40C7-866F-ADCA467EDDC0}" destId="{3EF8BE27-544B-46D0-832C-5C5D43247390}" srcOrd="8" destOrd="0" presId="urn:microsoft.com/office/officeart/2005/8/layout/bProcess4"/>
    <dgm:cxn modelId="{A6F7B0B9-82C4-403A-988B-633752F2171B}" type="presParOf" srcId="{3EF8BE27-544B-46D0-832C-5C5D43247390}" destId="{5A4C6399-9EEF-465D-90CC-DEB6BF00B1BC}" srcOrd="0" destOrd="0" presId="urn:microsoft.com/office/officeart/2005/8/layout/bProcess4"/>
    <dgm:cxn modelId="{A46E0B05-B267-4746-BA66-C903C63756DA}" type="presParOf" srcId="{3EF8BE27-544B-46D0-832C-5C5D43247390}" destId="{4A740C38-D195-4FE4-A8A7-065D01A095F1}" srcOrd="1" destOrd="0" presId="urn:microsoft.com/office/officeart/2005/8/layout/bProcess4"/>
    <dgm:cxn modelId="{BBFA50C7-4327-415F-B167-52DA896656D4}" type="presParOf" srcId="{C3B11A56-7E10-40C7-866F-ADCA467EDDC0}" destId="{7174B41E-DBFA-4757-AADC-7D670FA9F99D}" srcOrd="9" destOrd="0" presId="urn:microsoft.com/office/officeart/2005/8/layout/bProcess4"/>
    <dgm:cxn modelId="{5AE789FD-30D8-4B8F-9AC1-DACBC43A7ECB}" type="presParOf" srcId="{C3B11A56-7E10-40C7-866F-ADCA467EDDC0}" destId="{837AC4D8-89D8-4545-A5BC-10A88A386E16}" srcOrd="10" destOrd="0" presId="urn:microsoft.com/office/officeart/2005/8/layout/bProcess4"/>
    <dgm:cxn modelId="{8CA61950-2A52-45A1-8367-3B059E260F88}" type="presParOf" srcId="{837AC4D8-89D8-4545-A5BC-10A88A386E16}" destId="{91B06D02-8F87-4221-AB01-413237DF191C}" srcOrd="0" destOrd="0" presId="urn:microsoft.com/office/officeart/2005/8/layout/bProcess4"/>
    <dgm:cxn modelId="{5BD71070-2BE6-46E4-9215-585267F298B2}" type="presParOf" srcId="{837AC4D8-89D8-4545-A5BC-10A88A386E16}" destId="{3CA0E760-1A92-4AC9-97E3-BEE244D38F09}" srcOrd="1" destOrd="0" presId="urn:microsoft.com/office/officeart/2005/8/layout/bProcess4"/>
    <dgm:cxn modelId="{C9BD61A5-90D9-4D3D-8FBD-BC21C48AD6E9}" type="presParOf" srcId="{C3B11A56-7E10-40C7-866F-ADCA467EDDC0}" destId="{8047E9CB-8C5D-40AA-BE40-80B3537E19F7}" srcOrd="11" destOrd="0" presId="urn:microsoft.com/office/officeart/2005/8/layout/bProcess4"/>
    <dgm:cxn modelId="{55B20340-7A67-479A-9143-9A4816B9CE11}" type="presParOf" srcId="{C3B11A56-7E10-40C7-866F-ADCA467EDDC0}" destId="{4406A189-4C62-477E-AA8E-55318752E5EC}" srcOrd="12" destOrd="0" presId="urn:microsoft.com/office/officeart/2005/8/layout/bProcess4"/>
    <dgm:cxn modelId="{4558A0E6-ACC0-49E1-9F7E-A33936A2D826}" type="presParOf" srcId="{4406A189-4C62-477E-AA8E-55318752E5EC}" destId="{3FD24D37-2B79-4F94-AA99-DF8B2E4DADB7}" srcOrd="0" destOrd="0" presId="urn:microsoft.com/office/officeart/2005/8/layout/bProcess4"/>
    <dgm:cxn modelId="{5EDBBC78-DC34-4953-91AA-D8FC2F79F684}" type="presParOf" srcId="{4406A189-4C62-477E-AA8E-55318752E5EC}" destId="{AC081D80-AA21-44A8-ADF0-B8A2483CBCC6}" srcOrd="1" destOrd="0" presId="urn:microsoft.com/office/officeart/2005/8/layout/bProcess4"/>
    <dgm:cxn modelId="{26104204-979D-4C1B-9FA2-58802ACDBEAD}" type="presParOf" srcId="{C3B11A56-7E10-40C7-866F-ADCA467EDDC0}" destId="{80E1509A-AFC1-4D43-A4DB-29FF7930F593}" srcOrd="13" destOrd="0" presId="urn:microsoft.com/office/officeart/2005/8/layout/bProcess4"/>
    <dgm:cxn modelId="{5089658B-BD02-4C45-963A-14FD7E47E7F3}" type="presParOf" srcId="{C3B11A56-7E10-40C7-866F-ADCA467EDDC0}" destId="{14EFC84F-F6E6-4627-B9D3-8366EC95B779}" srcOrd="14" destOrd="0" presId="urn:microsoft.com/office/officeart/2005/8/layout/bProcess4"/>
    <dgm:cxn modelId="{CEB9710A-4BED-4E04-BE74-B95328B3F176}" type="presParOf" srcId="{14EFC84F-F6E6-4627-B9D3-8366EC95B779}" destId="{0C2720C4-1E9D-4FA0-A9BF-BDE49C2AFAF5}" srcOrd="0" destOrd="0" presId="urn:microsoft.com/office/officeart/2005/8/layout/bProcess4"/>
    <dgm:cxn modelId="{5226C7C0-A5DC-4014-AFA7-8837F291FBCB}" type="presParOf" srcId="{14EFC84F-F6E6-4627-B9D3-8366EC95B779}" destId="{3E6560F5-B8CB-4D87-AFAC-BC04B369F222}" srcOrd="1" destOrd="0" presId="urn:microsoft.com/office/officeart/2005/8/layout/bProcess4"/>
    <dgm:cxn modelId="{49A28050-0C58-4318-B9D4-2EF0AA7DC49A}" type="presParOf" srcId="{C3B11A56-7E10-40C7-866F-ADCA467EDDC0}" destId="{AF8AECE4-A837-4230-9520-65C5F6FA91C6}" srcOrd="15" destOrd="0" presId="urn:microsoft.com/office/officeart/2005/8/layout/bProcess4"/>
    <dgm:cxn modelId="{F54A4F77-617F-454B-9C36-2AF82DB367F4}" type="presParOf" srcId="{C3B11A56-7E10-40C7-866F-ADCA467EDDC0}" destId="{FD3509F3-D891-4B75-B040-4F5DD4EC2605}" srcOrd="16" destOrd="0" presId="urn:microsoft.com/office/officeart/2005/8/layout/bProcess4"/>
    <dgm:cxn modelId="{FB557B83-170E-4ACD-99AD-D872C42377D4}" type="presParOf" srcId="{FD3509F3-D891-4B75-B040-4F5DD4EC2605}" destId="{9B8E4E2C-B9D9-4A45-89DC-15AF1B02F745}" srcOrd="0" destOrd="0" presId="urn:microsoft.com/office/officeart/2005/8/layout/bProcess4"/>
    <dgm:cxn modelId="{7698B152-C05C-48C3-B195-78CBD73E9947}" type="presParOf" srcId="{FD3509F3-D891-4B75-B040-4F5DD4EC2605}" destId="{A7990BE8-74E3-412A-92BF-38B5B38D38B5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5D0362-742B-4828-B592-55E2278D63A2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PA"/>
        </a:p>
      </dgm:t>
    </dgm:pt>
    <dgm:pt modelId="{F9B8DA84-B6BF-4E17-BD77-D695FAB1EB0B}">
      <dgm:prSet phldrT="[Texto]"/>
      <dgm:spPr>
        <a:solidFill>
          <a:srgbClr val="336699"/>
        </a:solidFill>
      </dgm:spPr>
      <dgm:t>
        <a:bodyPr/>
        <a:lstStyle/>
        <a:p>
          <a:r>
            <a:rPr lang="es-PA" dirty="0" smtClean="0"/>
            <a:t>Resumen de tareas</a:t>
          </a:r>
          <a:endParaRPr lang="es-PA" dirty="0"/>
        </a:p>
      </dgm:t>
    </dgm:pt>
    <dgm:pt modelId="{51497D66-BA2C-41DE-8477-3CA13826EB28}" type="parTrans" cxnId="{8598A65E-5F55-4565-B463-FCC8DB4A836C}">
      <dgm:prSet/>
      <dgm:spPr/>
      <dgm:t>
        <a:bodyPr/>
        <a:lstStyle/>
        <a:p>
          <a:endParaRPr lang="es-PA"/>
        </a:p>
      </dgm:t>
    </dgm:pt>
    <dgm:pt modelId="{B90599B7-2142-4DA8-9944-01825A26F579}" type="sibTrans" cxnId="{8598A65E-5F55-4565-B463-FCC8DB4A836C}">
      <dgm:prSet/>
      <dgm:spPr/>
      <dgm:t>
        <a:bodyPr/>
        <a:lstStyle/>
        <a:p>
          <a:endParaRPr lang="es-PA"/>
        </a:p>
      </dgm:t>
    </dgm:pt>
    <dgm:pt modelId="{C739FA59-B89C-4F51-A245-9E9EF94C7466}">
      <dgm:prSet phldrT="[Texto]" custT="1"/>
      <dgm:spPr/>
      <dgm:t>
        <a:bodyPr/>
        <a:lstStyle/>
        <a:p>
          <a:r>
            <a:rPr lang="es-PA" sz="2000" dirty="0" smtClean="0"/>
            <a:t>Es el compendio de las tareas o funciones mas importantes de la clase ocupacional.</a:t>
          </a:r>
          <a:endParaRPr lang="es-PA" sz="2000" dirty="0"/>
        </a:p>
      </dgm:t>
    </dgm:pt>
    <dgm:pt modelId="{ECEEEF11-C5F7-4BAB-B521-A4E3FBEE50B3}" type="parTrans" cxnId="{A78252B0-E454-4106-8CCE-22C613E0AAAF}">
      <dgm:prSet/>
      <dgm:spPr/>
      <dgm:t>
        <a:bodyPr/>
        <a:lstStyle/>
        <a:p>
          <a:endParaRPr lang="es-PA"/>
        </a:p>
      </dgm:t>
    </dgm:pt>
    <dgm:pt modelId="{2095B585-9F62-4338-BCE0-4BCAEC715077}" type="sibTrans" cxnId="{A78252B0-E454-4106-8CCE-22C613E0AAAF}">
      <dgm:prSet/>
      <dgm:spPr/>
      <dgm:t>
        <a:bodyPr/>
        <a:lstStyle/>
        <a:p>
          <a:endParaRPr lang="es-PA"/>
        </a:p>
      </dgm:t>
    </dgm:pt>
    <dgm:pt modelId="{9410F969-E30D-44A4-B87B-87F20DC9F423}">
      <dgm:prSet phldrT="[Texto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rgbClr val="336699"/>
        </a:solidFill>
      </dgm:spPr>
      <dgm:t>
        <a:bodyPr/>
        <a:lstStyle/>
        <a:p>
          <a:r>
            <a:rPr lang="es-PA" dirty="0" smtClean="0"/>
            <a:t>Descripción de Tareas</a:t>
          </a:r>
          <a:endParaRPr lang="es-PA" dirty="0"/>
        </a:p>
      </dgm:t>
    </dgm:pt>
    <dgm:pt modelId="{E0E7A3A8-E5A3-48DB-9F28-5F536E278829}" type="parTrans" cxnId="{2A672E0C-CA75-40F8-8F2F-AF8F59A654DB}">
      <dgm:prSet/>
      <dgm:spPr/>
      <dgm:t>
        <a:bodyPr/>
        <a:lstStyle/>
        <a:p>
          <a:endParaRPr lang="es-PA"/>
        </a:p>
      </dgm:t>
    </dgm:pt>
    <dgm:pt modelId="{DD5E00B3-14B8-43D2-8B59-6B8384E2AA5D}" type="sibTrans" cxnId="{2A672E0C-CA75-40F8-8F2F-AF8F59A654DB}">
      <dgm:prSet/>
      <dgm:spPr/>
      <dgm:t>
        <a:bodyPr/>
        <a:lstStyle/>
        <a:p>
          <a:endParaRPr lang="es-PA"/>
        </a:p>
      </dgm:t>
    </dgm:pt>
    <dgm:pt modelId="{FD95B3A1-BB84-4F52-8267-FA13A5A7C90A}">
      <dgm:prSet phldrT="[Texto]" custT="1"/>
      <dgm:spPr/>
      <dgm:t>
        <a:bodyPr/>
        <a:lstStyle/>
        <a:p>
          <a:pPr algn="just"/>
          <a:r>
            <a:rPr lang="es-PA" sz="2000" dirty="0" smtClean="0"/>
            <a:t>Son las funciones que desempeña el servidor público que ocupa el cargo. Deben ser mínimo 7 y máximo 14 tareas.</a:t>
          </a:r>
          <a:endParaRPr lang="es-PA" sz="2000" dirty="0"/>
        </a:p>
      </dgm:t>
    </dgm:pt>
    <dgm:pt modelId="{E19CC038-2599-415E-A7CE-3141A713E314}" type="parTrans" cxnId="{12E3866C-4C22-491C-9677-0B8B61DEB7B2}">
      <dgm:prSet/>
      <dgm:spPr/>
      <dgm:t>
        <a:bodyPr/>
        <a:lstStyle/>
        <a:p>
          <a:endParaRPr lang="es-PA"/>
        </a:p>
      </dgm:t>
    </dgm:pt>
    <dgm:pt modelId="{95DF1F44-40F4-40D3-9F87-F54E467BCB4D}" type="sibTrans" cxnId="{12E3866C-4C22-491C-9677-0B8B61DEB7B2}">
      <dgm:prSet/>
      <dgm:spPr/>
      <dgm:t>
        <a:bodyPr/>
        <a:lstStyle/>
        <a:p>
          <a:endParaRPr lang="es-PA"/>
        </a:p>
      </dgm:t>
    </dgm:pt>
    <dgm:pt modelId="{C0DC5043-DB5A-407D-A909-5AA143A08B1F}" type="pres">
      <dgm:prSet presAssocID="{085D0362-742B-4828-B592-55E2278D63A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PA"/>
        </a:p>
      </dgm:t>
    </dgm:pt>
    <dgm:pt modelId="{4F2F2F10-99E8-4F61-AA59-412C07273BD6}" type="pres">
      <dgm:prSet presAssocID="{F9B8DA84-B6BF-4E17-BD77-D695FAB1EB0B}" presName="root" presStyleCnt="0"/>
      <dgm:spPr/>
      <dgm:t>
        <a:bodyPr/>
        <a:lstStyle/>
        <a:p>
          <a:endParaRPr lang="es-PA"/>
        </a:p>
      </dgm:t>
    </dgm:pt>
    <dgm:pt modelId="{A81D0EFF-11F5-4C30-AD8B-8E15E5D16AF1}" type="pres">
      <dgm:prSet presAssocID="{F9B8DA84-B6BF-4E17-BD77-D695FAB1EB0B}" presName="rootComposite" presStyleCnt="0"/>
      <dgm:spPr/>
      <dgm:t>
        <a:bodyPr/>
        <a:lstStyle/>
        <a:p>
          <a:endParaRPr lang="es-PA"/>
        </a:p>
      </dgm:t>
    </dgm:pt>
    <dgm:pt modelId="{D5E031FD-579C-4D8B-9985-1BA5706F0B91}" type="pres">
      <dgm:prSet presAssocID="{F9B8DA84-B6BF-4E17-BD77-D695FAB1EB0B}" presName="rootText" presStyleLbl="node1" presStyleIdx="0" presStyleCnt="2"/>
      <dgm:spPr/>
      <dgm:t>
        <a:bodyPr/>
        <a:lstStyle/>
        <a:p>
          <a:endParaRPr lang="es-PA"/>
        </a:p>
      </dgm:t>
    </dgm:pt>
    <dgm:pt modelId="{1DBECE82-BA9C-4302-A5BC-37ECB89A17E5}" type="pres">
      <dgm:prSet presAssocID="{F9B8DA84-B6BF-4E17-BD77-D695FAB1EB0B}" presName="rootConnector" presStyleLbl="node1" presStyleIdx="0" presStyleCnt="2"/>
      <dgm:spPr/>
      <dgm:t>
        <a:bodyPr/>
        <a:lstStyle/>
        <a:p>
          <a:endParaRPr lang="es-PA"/>
        </a:p>
      </dgm:t>
    </dgm:pt>
    <dgm:pt modelId="{6C899705-27A8-4044-AD14-D9407D154CD9}" type="pres">
      <dgm:prSet presAssocID="{F9B8DA84-B6BF-4E17-BD77-D695FAB1EB0B}" presName="childShape" presStyleCnt="0"/>
      <dgm:spPr/>
      <dgm:t>
        <a:bodyPr/>
        <a:lstStyle/>
        <a:p>
          <a:endParaRPr lang="es-PA"/>
        </a:p>
      </dgm:t>
    </dgm:pt>
    <dgm:pt modelId="{8CB09BD5-8FA5-43D8-80AA-2D98E738B17D}" type="pres">
      <dgm:prSet presAssocID="{ECEEEF11-C5F7-4BAB-B521-A4E3FBEE50B3}" presName="Name13" presStyleLbl="parChTrans1D2" presStyleIdx="0" presStyleCnt="2"/>
      <dgm:spPr/>
      <dgm:t>
        <a:bodyPr/>
        <a:lstStyle/>
        <a:p>
          <a:endParaRPr lang="es-PA"/>
        </a:p>
      </dgm:t>
    </dgm:pt>
    <dgm:pt modelId="{BF09C1F0-853C-4551-B05F-373D9F0DAC87}" type="pres">
      <dgm:prSet presAssocID="{C739FA59-B89C-4F51-A245-9E9EF94C7466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C2333A1C-4E48-4BF4-95C7-5C04355D9955}" type="pres">
      <dgm:prSet presAssocID="{9410F969-E30D-44A4-B87B-87F20DC9F423}" presName="root" presStyleCnt="0"/>
      <dgm:spPr/>
      <dgm:t>
        <a:bodyPr/>
        <a:lstStyle/>
        <a:p>
          <a:endParaRPr lang="es-PA"/>
        </a:p>
      </dgm:t>
    </dgm:pt>
    <dgm:pt modelId="{D2A243D3-9212-4D47-95E3-18F0C95E6ED1}" type="pres">
      <dgm:prSet presAssocID="{9410F969-E30D-44A4-B87B-87F20DC9F423}" presName="rootComposite" presStyleCnt="0"/>
      <dgm:spPr/>
      <dgm:t>
        <a:bodyPr/>
        <a:lstStyle/>
        <a:p>
          <a:endParaRPr lang="es-PA"/>
        </a:p>
      </dgm:t>
    </dgm:pt>
    <dgm:pt modelId="{4AA507DC-D82B-4FF7-A753-6905A7F35977}" type="pres">
      <dgm:prSet presAssocID="{9410F969-E30D-44A4-B87B-87F20DC9F423}" presName="rootText" presStyleLbl="node1" presStyleIdx="1" presStyleCnt="2"/>
      <dgm:spPr/>
      <dgm:t>
        <a:bodyPr/>
        <a:lstStyle/>
        <a:p>
          <a:endParaRPr lang="es-PA"/>
        </a:p>
      </dgm:t>
    </dgm:pt>
    <dgm:pt modelId="{666D278B-0AAA-43E4-B748-3B6B10E413D1}" type="pres">
      <dgm:prSet presAssocID="{9410F969-E30D-44A4-B87B-87F20DC9F423}" presName="rootConnector" presStyleLbl="node1" presStyleIdx="1" presStyleCnt="2"/>
      <dgm:spPr/>
      <dgm:t>
        <a:bodyPr/>
        <a:lstStyle/>
        <a:p>
          <a:endParaRPr lang="es-PA"/>
        </a:p>
      </dgm:t>
    </dgm:pt>
    <dgm:pt modelId="{571F1124-7C49-4A43-9F47-DE73D9DC0D6C}" type="pres">
      <dgm:prSet presAssocID="{9410F969-E30D-44A4-B87B-87F20DC9F423}" presName="childShape" presStyleCnt="0"/>
      <dgm:spPr/>
      <dgm:t>
        <a:bodyPr/>
        <a:lstStyle/>
        <a:p>
          <a:endParaRPr lang="es-PA"/>
        </a:p>
      </dgm:t>
    </dgm:pt>
    <dgm:pt modelId="{7EB8D415-46DC-49B5-B99B-F69BC1818EA1}" type="pres">
      <dgm:prSet presAssocID="{E19CC038-2599-415E-A7CE-3141A713E314}" presName="Name13" presStyleLbl="parChTrans1D2" presStyleIdx="1" presStyleCnt="2"/>
      <dgm:spPr/>
      <dgm:t>
        <a:bodyPr/>
        <a:lstStyle/>
        <a:p>
          <a:endParaRPr lang="es-PA"/>
        </a:p>
      </dgm:t>
    </dgm:pt>
    <dgm:pt modelId="{60ADEEA3-090C-44C7-8DA3-71AF2E8576F6}" type="pres">
      <dgm:prSet presAssocID="{FD95B3A1-BB84-4F52-8267-FA13A5A7C90A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</dgm:ptLst>
  <dgm:cxnLst>
    <dgm:cxn modelId="{12E3866C-4C22-491C-9677-0B8B61DEB7B2}" srcId="{9410F969-E30D-44A4-B87B-87F20DC9F423}" destId="{FD95B3A1-BB84-4F52-8267-FA13A5A7C90A}" srcOrd="0" destOrd="0" parTransId="{E19CC038-2599-415E-A7CE-3141A713E314}" sibTransId="{95DF1F44-40F4-40D3-9F87-F54E467BCB4D}"/>
    <dgm:cxn modelId="{F28EBBF6-7FED-41E0-8394-17BDFAA9699C}" type="presOf" srcId="{C739FA59-B89C-4F51-A245-9E9EF94C7466}" destId="{BF09C1F0-853C-4551-B05F-373D9F0DAC87}" srcOrd="0" destOrd="0" presId="urn:microsoft.com/office/officeart/2005/8/layout/hierarchy3"/>
    <dgm:cxn modelId="{A78252B0-E454-4106-8CCE-22C613E0AAAF}" srcId="{F9B8DA84-B6BF-4E17-BD77-D695FAB1EB0B}" destId="{C739FA59-B89C-4F51-A245-9E9EF94C7466}" srcOrd="0" destOrd="0" parTransId="{ECEEEF11-C5F7-4BAB-B521-A4E3FBEE50B3}" sibTransId="{2095B585-9F62-4338-BCE0-4BCAEC715077}"/>
    <dgm:cxn modelId="{849CC848-F43A-4DFD-916C-30278C1215B7}" type="presOf" srcId="{9410F969-E30D-44A4-B87B-87F20DC9F423}" destId="{666D278B-0AAA-43E4-B748-3B6B10E413D1}" srcOrd="1" destOrd="0" presId="urn:microsoft.com/office/officeart/2005/8/layout/hierarchy3"/>
    <dgm:cxn modelId="{5DE5D230-AFB7-4A36-ACD1-0345568147CA}" type="presOf" srcId="{FD95B3A1-BB84-4F52-8267-FA13A5A7C90A}" destId="{60ADEEA3-090C-44C7-8DA3-71AF2E8576F6}" srcOrd="0" destOrd="0" presId="urn:microsoft.com/office/officeart/2005/8/layout/hierarchy3"/>
    <dgm:cxn modelId="{54ADFC46-B6E9-4262-BDD3-4EB97390C8D7}" type="presOf" srcId="{F9B8DA84-B6BF-4E17-BD77-D695FAB1EB0B}" destId="{1DBECE82-BA9C-4302-A5BC-37ECB89A17E5}" srcOrd="1" destOrd="0" presId="urn:microsoft.com/office/officeart/2005/8/layout/hierarchy3"/>
    <dgm:cxn modelId="{DC1D3EEC-99E4-4083-A56F-7FDF2EF9BAB4}" type="presOf" srcId="{9410F969-E30D-44A4-B87B-87F20DC9F423}" destId="{4AA507DC-D82B-4FF7-A753-6905A7F35977}" srcOrd="0" destOrd="0" presId="urn:microsoft.com/office/officeart/2005/8/layout/hierarchy3"/>
    <dgm:cxn modelId="{8CFF59A9-8EE6-4818-A870-F3938FBC2681}" type="presOf" srcId="{ECEEEF11-C5F7-4BAB-B521-A4E3FBEE50B3}" destId="{8CB09BD5-8FA5-43D8-80AA-2D98E738B17D}" srcOrd="0" destOrd="0" presId="urn:microsoft.com/office/officeart/2005/8/layout/hierarchy3"/>
    <dgm:cxn modelId="{9FB9A92E-8BBD-40EB-8BFD-3EBED68AFE68}" type="presOf" srcId="{085D0362-742B-4828-B592-55E2278D63A2}" destId="{C0DC5043-DB5A-407D-A909-5AA143A08B1F}" srcOrd="0" destOrd="0" presId="urn:microsoft.com/office/officeart/2005/8/layout/hierarchy3"/>
    <dgm:cxn modelId="{0BAE4757-43A2-43A4-869D-73C8D6D6F3C1}" type="presOf" srcId="{E19CC038-2599-415E-A7CE-3141A713E314}" destId="{7EB8D415-46DC-49B5-B99B-F69BC1818EA1}" srcOrd="0" destOrd="0" presId="urn:microsoft.com/office/officeart/2005/8/layout/hierarchy3"/>
    <dgm:cxn modelId="{8598A65E-5F55-4565-B463-FCC8DB4A836C}" srcId="{085D0362-742B-4828-B592-55E2278D63A2}" destId="{F9B8DA84-B6BF-4E17-BD77-D695FAB1EB0B}" srcOrd="0" destOrd="0" parTransId="{51497D66-BA2C-41DE-8477-3CA13826EB28}" sibTransId="{B90599B7-2142-4DA8-9944-01825A26F579}"/>
    <dgm:cxn modelId="{2A672E0C-CA75-40F8-8F2F-AF8F59A654DB}" srcId="{085D0362-742B-4828-B592-55E2278D63A2}" destId="{9410F969-E30D-44A4-B87B-87F20DC9F423}" srcOrd="1" destOrd="0" parTransId="{E0E7A3A8-E5A3-48DB-9F28-5F536E278829}" sibTransId="{DD5E00B3-14B8-43D2-8B59-6B8384E2AA5D}"/>
    <dgm:cxn modelId="{CC15F917-DF9D-4842-81B3-323FF05B6169}" type="presOf" srcId="{F9B8DA84-B6BF-4E17-BD77-D695FAB1EB0B}" destId="{D5E031FD-579C-4D8B-9985-1BA5706F0B91}" srcOrd="0" destOrd="0" presId="urn:microsoft.com/office/officeart/2005/8/layout/hierarchy3"/>
    <dgm:cxn modelId="{8B978C77-9EBB-4F66-BE72-7862A42CBBC4}" type="presParOf" srcId="{C0DC5043-DB5A-407D-A909-5AA143A08B1F}" destId="{4F2F2F10-99E8-4F61-AA59-412C07273BD6}" srcOrd="0" destOrd="0" presId="urn:microsoft.com/office/officeart/2005/8/layout/hierarchy3"/>
    <dgm:cxn modelId="{A7D02760-44A3-4BD6-B894-9F775AD46FD7}" type="presParOf" srcId="{4F2F2F10-99E8-4F61-AA59-412C07273BD6}" destId="{A81D0EFF-11F5-4C30-AD8B-8E15E5D16AF1}" srcOrd="0" destOrd="0" presId="urn:microsoft.com/office/officeart/2005/8/layout/hierarchy3"/>
    <dgm:cxn modelId="{05D91257-E070-4B39-AAD5-DB9AE0A849E7}" type="presParOf" srcId="{A81D0EFF-11F5-4C30-AD8B-8E15E5D16AF1}" destId="{D5E031FD-579C-4D8B-9985-1BA5706F0B91}" srcOrd="0" destOrd="0" presId="urn:microsoft.com/office/officeart/2005/8/layout/hierarchy3"/>
    <dgm:cxn modelId="{962C0C1F-5BF1-4577-BED3-C0DF866EB684}" type="presParOf" srcId="{A81D0EFF-11F5-4C30-AD8B-8E15E5D16AF1}" destId="{1DBECE82-BA9C-4302-A5BC-37ECB89A17E5}" srcOrd="1" destOrd="0" presId="urn:microsoft.com/office/officeart/2005/8/layout/hierarchy3"/>
    <dgm:cxn modelId="{20E9E7A3-DB33-4BED-AB32-CEBCFA4DAB62}" type="presParOf" srcId="{4F2F2F10-99E8-4F61-AA59-412C07273BD6}" destId="{6C899705-27A8-4044-AD14-D9407D154CD9}" srcOrd="1" destOrd="0" presId="urn:microsoft.com/office/officeart/2005/8/layout/hierarchy3"/>
    <dgm:cxn modelId="{2BD14C73-E48D-40B0-88C8-F66F71F3383A}" type="presParOf" srcId="{6C899705-27A8-4044-AD14-D9407D154CD9}" destId="{8CB09BD5-8FA5-43D8-80AA-2D98E738B17D}" srcOrd="0" destOrd="0" presId="urn:microsoft.com/office/officeart/2005/8/layout/hierarchy3"/>
    <dgm:cxn modelId="{186CDCC1-2A03-4199-A996-839681388765}" type="presParOf" srcId="{6C899705-27A8-4044-AD14-D9407D154CD9}" destId="{BF09C1F0-853C-4551-B05F-373D9F0DAC87}" srcOrd="1" destOrd="0" presId="urn:microsoft.com/office/officeart/2005/8/layout/hierarchy3"/>
    <dgm:cxn modelId="{583130CA-E0CD-4D1D-BA95-55982E8EF4FA}" type="presParOf" srcId="{C0DC5043-DB5A-407D-A909-5AA143A08B1F}" destId="{C2333A1C-4E48-4BF4-95C7-5C04355D9955}" srcOrd="1" destOrd="0" presId="urn:microsoft.com/office/officeart/2005/8/layout/hierarchy3"/>
    <dgm:cxn modelId="{8295BD5D-2B40-4507-B51A-F63143BA3777}" type="presParOf" srcId="{C2333A1C-4E48-4BF4-95C7-5C04355D9955}" destId="{D2A243D3-9212-4D47-95E3-18F0C95E6ED1}" srcOrd="0" destOrd="0" presId="urn:microsoft.com/office/officeart/2005/8/layout/hierarchy3"/>
    <dgm:cxn modelId="{8CEF9784-1342-41EE-8827-3EFE547D8493}" type="presParOf" srcId="{D2A243D3-9212-4D47-95E3-18F0C95E6ED1}" destId="{4AA507DC-D82B-4FF7-A753-6905A7F35977}" srcOrd="0" destOrd="0" presId="urn:microsoft.com/office/officeart/2005/8/layout/hierarchy3"/>
    <dgm:cxn modelId="{0A85F295-FEF5-4231-8C3A-F2ABF62D9B19}" type="presParOf" srcId="{D2A243D3-9212-4D47-95E3-18F0C95E6ED1}" destId="{666D278B-0AAA-43E4-B748-3B6B10E413D1}" srcOrd="1" destOrd="0" presId="urn:microsoft.com/office/officeart/2005/8/layout/hierarchy3"/>
    <dgm:cxn modelId="{D9149F0F-F912-4856-A36B-D1FC009CA745}" type="presParOf" srcId="{C2333A1C-4E48-4BF4-95C7-5C04355D9955}" destId="{571F1124-7C49-4A43-9F47-DE73D9DC0D6C}" srcOrd="1" destOrd="0" presId="urn:microsoft.com/office/officeart/2005/8/layout/hierarchy3"/>
    <dgm:cxn modelId="{99EC189A-3756-4912-8B0F-59A036A9F0F0}" type="presParOf" srcId="{571F1124-7C49-4A43-9F47-DE73D9DC0D6C}" destId="{7EB8D415-46DC-49B5-B99B-F69BC1818EA1}" srcOrd="0" destOrd="0" presId="urn:microsoft.com/office/officeart/2005/8/layout/hierarchy3"/>
    <dgm:cxn modelId="{07B25460-0718-4833-A9CA-BA86D44284A8}" type="presParOf" srcId="{571F1124-7C49-4A43-9F47-DE73D9DC0D6C}" destId="{60ADEEA3-090C-44C7-8DA3-71AF2E8576F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5D0362-742B-4828-B592-55E2278D63A2}" type="doc">
      <dgm:prSet loTypeId="urn:microsoft.com/office/officeart/2005/8/layout/hierarchy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PA"/>
        </a:p>
      </dgm:t>
    </dgm:pt>
    <dgm:pt modelId="{F9B8DA84-B6BF-4E17-BD77-D695FAB1EB0B}">
      <dgm:prSet phldrT="[Texto]"/>
      <dgm:spPr>
        <a:solidFill>
          <a:srgbClr val="336699"/>
        </a:solidFill>
      </dgm:spPr>
      <dgm:t>
        <a:bodyPr/>
        <a:lstStyle/>
        <a:p>
          <a:r>
            <a:rPr lang="es-PA" dirty="0" smtClean="0"/>
            <a:t>Naturaleza de las Tareas</a:t>
          </a:r>
          <a:endParaRPr lang="es-PA" dirty="0"/>
        </a:p>
      </dgm:t>
    </dgm:pt>
    <dgm:pt modelId="{51497D66-BA2C-41DE-8477-3CA13826EB28}" type="parTrans" cxnId="{8598A65E-5F55-4565-B463-FCC8DB4A836C}">
      <dgm:prSet/>
      <dgm:spPr/>
      <dgm:t>
        <a:bodyPr/>
        <a:lstStyle/>
        <a:p>
          <a:endParaRPr lang="es-PA"/>
        </a:p>
      </dgm:t>
    </dgm:pt>
    <dgm:pt modelId="{B90599B7-2142-4DA8-9944-01825A26F579}" type="sibTrans" cxnId="{8598A65E-5F55-4565-B463-FCC8DB4A836C}">
      <dgm:prSet/>
      <dgm:spPr/>
      <dgm:t>
        <a:bodyPr/>
        <a:lstStyle/>
        <a:p>
          <a:endParaRPr lang="es-PA"/>
        </a:p>
      </dgm:t>
    </dgm:pt>
    <dgm:pt modelId="{C739FA59-B89C-4F51-A245-9E9EF94C7466}">
      <dgm:prSet phldrT="[Texto]" custT="1"/>
      <dgm:spPr/>
      <dgm:t>
        <a:bodyPr/>
        <a:lstStyle/>
        <a:p>
          <a:pPr algn="just"/>
          <a:r>
            <a:rPr lang="es-PA" sz="2000" dirty="0" smtClean="0"/>
            <a:t>Ya están contempladas en la Metodología SICLAR, va a depender del nivel del cargo.</a:t>
          </a:r>
          <a:endParaRPr lang="es-PA" sz="2000" dirty="0"/>
        </a:p>
      </dgm:t>
    </dgm:pt>
    <dgm:pt modelId="{ECEEEF11-C5F7-4BAB-B521-A4E3FBEE50B3}" type="parTrans" cxnId="{A78252B0-E454-4106-8CCE-22C613E0AAAF}">
      <dgm:prSet/>
      <dgm:spPr/>
      <dgm:t>
        <a:bodyPr/>
        <a:lstStyle/>
        <a:p>
          <a:endParaRPr lang="es-PA"/>
        </a:p>
      </dgm:t>
    </dgm:pt>
    <dgm:pt modelId="{2095B585-9F62-4338-BCE0-4BCAEC715077}" type="sibTrans" cxnId="{A78252B0-E454-4106-8CCE-22C613E0AAAF}">
      <dgm:prSet/>
      <dgm:spPr/>
      <dgm:t>
        <a:bodyPr/>
        <a:lstStyle/>
        <a:p>
          <a:endParaRPr lang="es-PA"/>
        </a:p>
      </dgm:t>
    </dgm:pt>
    <dgm:pt modelId="{9410F969-E30D-44A4-B87B-87F20DC9F423}">
      <dgm:prSet phldrT="[Texto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rgbClr val="336699"/>
        </a:solidFill>
      </dgm:spPr>
      <dgm:t>
        <a:bodyPr/>
        <a:lstStyle/>
        <a:p>
          <a:r>
            <a:rPr lang="es-PA" dirty="0" smtClean="0"/>
            <a:t>Experiencia Laboral Previa</a:t>
          </a:r>
          <a:endParaRPr lang="es-PA" dirty="0"/>
        </a:p>
      </dgm:t>
    </dgm:pt>
    <dgm:pt modelId="{E0E7A3A8-E5A3-48DB-9F28-5F536E278829}" type="parTrans" cxnId="{2A672E0C-CA75-40F8-8F2F-AF8F59A654DB}">
      <dgm:prSet/>
      <dgm:spPr/>
      <dgm:t>
        <a:bodyPr/>
        <a:lstStyle/>
        <a:p>
          <a:endParaRPr lang="es-PA"/>
        </a:p>
      </dgm:t>
    </dgm:pt>
    <dgm:pt modelId="{DD5E00B3-14B8-43D2-8B59-6B8384E2AA5D}" type="sibTrans" cxnId="{2A672E0C-CA75-40F8-8F2F-AF8F59A654DB}">
      <dgm:prSet/>
      <dgm:spPr/>
      <dgm:t>
        <a:bodyPr/>
        <a:lstStyle/>
        <a:p>
          <a:endParaRPr lang="es-PA"/>
        </a:p>
      </dgm:t>
    </dgm:pt>
    <dgm:pt modelId="{FD95B3A1-BB84-4F52-8267-FA13A5A7C90A}">
      <dgm:prSet phldrT="[Texto]" custT="1"/>
      <dgm:spPr/>
      <dgm:t>
        <a:bodyPr/>
        <a:lstStyle/>
        <a:p>
          <a:pPr algn="just"/>
          <a:r>
            <a:rPr lang="es-PA" sz="2000" dirty="0" smtClean="0"/>
            <a:t>Indica la cantidad de tiempo que debe tener el servidor público desempeñando funciones similares o iguales con anterioridad, para ocupar el cargo.</a:t>
          </a:r>
          <a:endParaRPr lang="es-PA" sz="2000" dirty="0"/>
        </a:p>
      </dgm:t>
    </dgm:pt>
    <dgm:pt modelId="{E19CC038-2599-415E-A7CE-3141A713E314}" type="parTrans" cxnId="{12E3866C-4C22-491C-9677-0B8B61DEB7B2}">
      <dgm:prSet/>
      <dgm:spPr/>
      <dgm:t>
        <a:bodyPr/>
        <a:lstStyle/>
        <a:p>
          <a:endParaRPr lang="es-PA"/>
        </a:p>
      </dgm:t>
    </dgm:pt>
    <dgm:pt modelId="{95DF1F44-40F4-40D3-9F87-F54E467BCB4D}" type="sibTrans" cxnId="{12E3866C-4C22-491C-9677-0B8B61DEB7B2}">
      <dgm:prSet/>
      <dgm:spPr/>
      <dgm:t>
        <a:bodyPr/>
        <a:lstStyle/>
        <a:p>
          <a:endParaRPr lang="es-PA"/>
        </a:p>
      </dgm:t>
    </dgm:pt>
    <dgm:pt modelId="{C0DC5043-DB5A-407D-A909-5AA143A08B1F}" type="pres">
      <dgm:prSet presAssocID="{085D0362-742B-4828-B592-55E2278D63A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PA"/>
        </a:p>
      </dgm:t>
    </dgm:pt>
    <dgm:pt modelId="{4F2F2F10-99E8-4F61-AA59-412C07273BD6}" type="pres">
      <dgm:prSet presAssocID="{F9B8DA84-B6BF-4E17-BD77-D695FAB1EB0B}" presName="root" presStyleCnt="0"/>
      <dgm:spPr/>
    </dgm:pt>
    <dgm:pt modelId="{A81D0EFF-11F5-4C30-AD8B-8E15E5D16AF1}" type="pres">
      <dgm:prSet presAssocID="{F9B8DA84-B6BF-4E17-BD77-D695FAB1EB0B}" presName="rootComposite" presStyleCnt="0"/>
      <dgm:spPr/>
    </dgm:pt>
    <dgm:pt modelId="{D5E031FD-579C-4D8B-9985-1BA5706F0B91}" type="pres">
      <dgm:prSet presAssocID="{F9B8DA84-B6BF-4E17-BD77-D695FAB1EB0B}" presName="rootText" presStyleLbl="node1" presStyleIdx="0" presStyleCnt="2"/>
      <dgm:spPr/>
      <dgm:t>
        <a:bodyPr/>
        <a:lstStyle/>
        <a:p>
          <a:endParaRPr lang="es-PA"/>
        </a:p>
      </dgm:t>
    </dgm:pt>
    <dgm:pt modelId="{1DBECE82-BA9C-4302-A5BC-37ECB89A17E5}" type="pres">
      <dgm:prSet presAssocID="{F9B8DA84-B6BF-4E17-BD77-D695FAB1EB0B}" presName="rootConnector" presStyleLbl="node1" presStyleIdx="0" presStyleCnt="2"/>
      <dgm:spPr/>
      <dgm:t>
        <a:bodyPr/>
        <a:lstStyle/>
        <a:p>
          <a:endParaRPr lang="es-PA"/>
        </a:p>
      </dgm:t>
    </dgm:pt>
    <dgm:pt modelId="{6C899705-27A8-4044-AD14-D9407D154CD9}" type="pres">
      <dgm:prSet presAssocID="{F9B8DA84-B6BF-4E17-BD77-D695FAB1EB0B}" presName="childShape" presStyleCnt="0"/>
      <dgm:spPr/>
    </dgm:pt>
    <dgm:pt modelId="{8CB09BD5-8FA5-43D8-80AA-2D98E738B17D}" type="pres">
      <dgm:prSet presAssocID="{ECEEEF11-C5F7-4BAB-B521-A4E3FBEE50B3}" presName="Name13" presStyleLbl="parChTrans1D2" presStyleIdx="0" presStyleCnt="2"/>
      <dgm:spPr/>
      <dgm:t>
        <a:bodyPr/>
        <a:lstStyle/>
        <a:p>
          <a:endParaRPr lang="es-PA"/>
        </a:p>
      </dgm:t>
    </dgm:pt>
    <dgm:pt modelId="{BF09C1F0-853C-4551-B05F-373D9F0DAC87}" type="pres">
      <dgm:prSet presAssocID="{C739FA59-B89C-4F51-A245-9E9EF94C7466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C2333A1C-4E48-4BF4-95C7-5C04355D9955}" type="pres">
      <dgm:prSet presAssocID="{9410F969-E30D-44A4-B87B-87F20DC9F423}" presName="root" presStyleCnt="0"/>
      <dgm:spPr/>
    </dgm:pt>
    <dgm:pt modelId="{D2A243D3-9212-4D47-95E3-18F0C95E6ED1}" type="pres">
      <dgm:prSet presAssocID="{9410F969-E30D-44A4-B87B-87F20DC9F423}" presName="rootComposite" presStyleCnt="0"/>
      <dgm:spPr/>
    </dgm:pt>
    <dgm:pt modelId="{4AA507DC-D82B-4FF7-A753-6905A7F35977}" type="pres">
      <dgm:prSet presAssocID="{9410F969-E30D-44A4-B87B-87F20DC9F423}" presName="rootText" presStyleLbl="node1" presStyleIdx="1" presStyleCnt="2"/>
      <dgm:spPr/>
      <dgm:t>
        <a:bodyPr/>
        <a:lstStyle/>
        <a:p>
          <a:endParaRPr lang="es-PA"/>
        </a:p>
      </dgm:t>
    </dgm:pt>
    <dgm:pt modelId="{666D278B-0AAA-43E4-B748-3B6B10E413D1}" type="pres">
      <dgm:prSet presAssocID="{9410F969-E30D-44A4-B87B-87F20DC9F423}" presName="rootConnector" presStyleLbl="node1" presStyleIdx="1" presStyleCnt="2"/>
      <dgm:spPr/>
      <dgm:t>
        <a:bodyPr/>
        <a:lstStyle/>
        <a:p>
          <a:endParaRPr lang="es-PA"/>
        </a:p>
      </dgm:t>
    </dgm:pt>
    <dgm:pt modelId="{571F1124-7C49-4A43-9F47-DE73D9DC0D6C}" type="pres">
      <dgm:prSet presAssocID="{9410F969-E30D-44A4-B87B-87F20DC9F423}" presName="childShape" presStyleCnt="0"/>
      <dgm:spPr/>
    </dgm:pt>
    <dgm:pt modelId="{7EB8D415-46DC-49B5-B99B-F69BC1818EA1}" type="pres">
      <dgm:prSet presAssocID="{E19CC038-2599-415E-A7CE-3141A713E314}" presName="Name13" presStyleLbl="parChTrans1D2" presStyleIdx="1" presStyleCnt="2"/>
      <dgm:spPr/>
      <dgm:t>
        <a:bodyPr/>
        <a:lstStyle/>
        <a:p>
          <a:endParaRPr lang="es-PA"/>
        </a:p>
      </dgm:t>
    </dgm:pt>
    <dgm:pt modelId="{60ADEEA3-090C-44C7-8DA3-71AF2E8576F6}" type="pres">
      <dgm:prSet presAssocID="{FD95B3A1-BB84-4F52-8267-FA13A5A7C90A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</dgm:ptLst>
  <dgm:cxnLst>
    <dgm:cxn modelId="{BAAAC85C-5859-4DDC-B80E-1797568AD9A1}" type="presOf" srcId="{FD95B3A1-BB84-4F52-8267-FA13A5A7C90A}" destId="{60ADEEA3-090C-44C7-8DA3-71AF2E8576F6}" srcOrd="0" destOrd="0" presId="urn:microsoft.com/office/officeart/2005/8/layout/hierarchy3"/>
    <dgm:cxn modelId="{12E3866C-4C22-491C-9677-0B8B61DEB7B2}" srcId="{9410F969-E30D-44A4-B87B-87F20DC9F423}" destId="{FD95B3A1-BB84-4F52-8267-FA13A5A7C90A}" srcOrd="0" destOrd="0" parTransId="{E19CC038-2599-415E-A7CE-3141A713E314}" sibTransId="{95DF1F44-40F4-40D3-9F87-F54E467BCB4D}"/>
    <dgm:cxn modelId="{C87744E9-180D-4226-BE61-51CAA4BD8089}" type="presOf" srcId="{9410F969-E30D-44A4-B87B-87F20DC9F423}" destId="{666D278B-0AAA-43E4-B748-3B6B10E413D1}" srcOrd="1" destOrd="0" presId="urn:microsoft.com/office/officeart/2005/8/layout/hierarchy3"/>
    <dgm:cxn modelId="{A78252B0-E454-4106-8CCE-22C613E0AAAF}" srcId="{F9B8DA84-B6BF-4E17-BD77-D695FAB1EB0B}" destId="{C739FA59-B89C-4F51-A245-9E9EF94C7466}" srcOrd="0" destOrd="0" parTransId="{ECEEEF11-C5F7-4BAB-B521-A4E3FBEE50B3}" sibTransId="{2095B585-9F62-4338-BCE0-4BCAEC715077}"/>
    <dgm:cxn modelId="{EE2BDF56-2712-4492-B14A-394A8BC3D5A5}" type="presOf" srcId="{F9B8DA84-B6BF-4E17-BD77-D695FAB1EB0B}" destId="{1DBECE82-BA9C-4302-A5BC-37ECB89A17E5}" srcOrd="1" destOrd="0" presId="urn:microsoft.com/office/officeart/2005/8/layout/hierarchy3"/>
    <dgm:cxn modelId="{66393AA3-4525-4760-9E1B-253A8239FF80}" type="presOf" srcId="{9410F969-E30D-44A4-B87B-87F20DC9F423}" destId="{4AA507DC-D82B-4FF7-A753-6905A7F35977}" srcOrd="0" destOrd="0" presId="urn:microsoft.com/office/officeart/2005/8/layout/hierarchy3"/>
    <dgm:cxn modelId="{983AC2E5-D9CF-40C5-821C-5014CF8715FD}" type="presOf" srcId="{F9B8DA84-B6BF-4E17-BD77-D695FAB1EB0B}" destId="{D5E031FD-579C-4D8B-9985-1BA5706F0B91}" srcOrd="0" destOrd="0" presId="urn:microsoft.com/office/officeart/2005/8/layout/hierarchy3"/>
    <dgm:cxn modelId="{12545FE9-8680-4B4B-94AB-B0B313419324}" type="presOf" srcId="{085D0362-742B-4828-B592-55E2278D63A2}" destId="{C0DC5043-DB5A-407D-A909-5AA143A08B1F}" srcOrd="0" destOrd="0" presId="urn:microsoft.com/office/officeart/2005/8/layout/hierarchy3"/>
    <dgm:cxn modelId="{69DEF808-CD09-4BE8-AE69-9BE26B87F70D}" type="presOf" srcId="{E19CC038-2599-415E-A7CE-3141A713E314}" destId="{7EB8D415-46DC-49B5-B99B-F69BC1818EA1}" srcOrd="0" destOrd="0" presId="urn:microsoft.com/office/officeart/2005/8/layout/hierarchy3"/>
    <dgm:cxn modelId="{BC639E52-3DA8-456D-8001-D509C7C4FDAB}" type="presOf" srcId="{ECEEEF11-C5F7-4BAB-B521-A4E3FBEE50B3}" destId="{8CB09BD5-8FA5-43D8-80AA-2D98E738B17D}" srcOrd="0" destOrd="0" presId="urn:microsoft.com/office/officeart/2005/8/layout/hierarchy3"/>
    <dgm:cxn modelId="{8598A65E-5F55-4565-B463-FCC8DB4A836C}" srcId="{085D0362-742B-4828-B592-55E2278D63A2}" destId="{F9B8DA84-B6BF-4E17-BD77-D695FAB1EB0B}" srcOrd="0" destOrd="0" parTransId="{51497D66-BA2C-41DE-8477-3CA13826EB28}" sibTransId="{B90599B7-2142-4DA8-9944-01825A26F579}"/>
    <dgm:cxn modelId="{EC46647E-A1B6-4D89-A5F7-45A4D0B4127F}" type="presOf" srcId="{C739FA59-B89C-4F51-A245-9E9EF94C7466}" destId="{BF09C1F0-853C-4551-B05F-373D9F0DAC87}" srcOrd="0" destOrd="0" presId="urn:microsoft.com/office/officeart/2005/8/layout/hierarchy3"/>
    <dgm:cxn modelId="{2A672E0C-CA75-40F8-8F2F-AF8F59A654DB}" srcId="{085D0362-742B-4828-B592-55E2278D63A2}" destId="{9410F969-E30D-44A4-B87B-87F20DC9F423}" srcOrd="1" destOrd="0" parTransId="{E0E7A3A8-E5A3-48DB-9F28-5F536E278829}" sibTransId="{DD5E00B3-14B8-43D2-8B59-6B8384E2AA5D}"/>
    <dgm:cxn modelId="{8662ECCF-20FF-4431-899E-EDD6FF3086A9}" type="presParOf" srcId="{C0DC5043-DB5A-407D-A909-5AA143A08B1F}" destId="{4F2F2F10-99E8-4F61-AA59-412C07273BD6}" srcOrd="0" destOrd="0" presId="urn:microsoft.com/office/officeart/2005/8/layout/hierarchy3"/>
    <dgm:cxn modelId="{BD07C26F-B5E6-46B3-A9AC-F47E63B72C9A}" type="presParOf" srcId="{4F2F2F10-99E8-4F61-AA59-412C07273BD6}" destId="{A81D0EFF-11F5-4C30-AD8B-8E15E5D16AF1}" srcOrd="0" destOrd="0" presId="urn:microsoft.com/office/officeart/2005/8/layout/hierarchy3"/>
    <dgm:cxn modelId="{A975E37B-C484-4920-846D-C14F88601454}" type="presParOf" srcId="{A81D0EFF-11F5-4C30-AD8B-8E15E5D16AF1}" destId="{D5E031FD-579C-4D8B-9985-1BA5706F0B91}" srcOrd="0" destOrd="0" presId="urn:microsoft.com/office/officeart/2005/8/layout/hierarchy3"/>
    <dgm:cxn modelId="{6A2F3E77-C5F2-4BD6-8CEA-96C2A2855DAD}" type="presParOf" srcId="{A81D0EFF-11F5-4C30-AD8B-8E15E5D16AF1}" destId="{1DBECE82-BA9C-4302-A5BC-37ECB89A17E5}" srcOrd="1" destOrd="0" presId="urn:microsoft.com/office/officeart/2005/8/layout/hierarchy3"/>
    <dgm:cxn modelId="{15F1975A-2312-48C3-89F5-7C079DF1B964}" type="presParOf" srcId="{4F2F2F10-99E8-4F61-AA59-412C07273BD6}" destId="{6C899705-27A8-4044-AD14-D9407D154CD9}" srcOrd="1" destOrd="0" presId="urn:microsoft.com/office/officeart/2005/8/layout/hierarchy3"/>
    <dgm:cxn modelId="{4D64E2A5-455B-40A4-9F2D-FCCA57B32160}" type="presParOf" srcId="{6C899705-27A8-4044-AD14-D9407D154CD9}" destId="{8CB09BD5-8FA5-43D8-80AA-2D98E738B17D}" srcOrd="0" destOrd="0" presId="urn:microsoft.com/office/officeart/2005/8/layout/hierarchy3"/>
    <dgm:cxn modelId="{82819F4D-3686-4714-8792-5204AAF2269C}" type="presParOf" srcId="{6C899705-27A8-4044-AD14-D9407D154CD9}" destId="{BF09C1F0-853C-4551-B05F-373D9F0DAC87}" srcOrd="1" destOrd="0" presId="urn:microsoft.com/office/officeart/2005/8/layout/hierarchy3"/>
    <dgm:cxn modelId="{E139B397-51D1-47E7-80AB-0F363A96C2AA}" type="presParOf" srcId="{C0DC5043-DB5A-407D-A909-5AA143A08B1F}" destId="{C2333A1C-4E48-4BF4-95C7-5C04355D9955}" srcOrd="1" destOrd="0" presId="urn:microsoft.com/office/officeart/2005/8/layout/hierarchy3"/>
    <dgm:cxn modelId="{8E94F94A-C29F-4155-8EEB-80E7F9F984D1}" type="presParOf" srcId="{C2333A1C-4E48-4BF4-95C7-5C04355D9955}" destId="{D2A243D3-9212-4D47-95E3-18F0C95E6ED1}" srcOrd="0" destOrd="0" presId="urn:microsoft.com/office/officeart/2005/8/layout/hierarchy3"/>
    <dgm:cxn modelId="{5DC7FABB-5E73-47AC-89CD-A0E273CB5912}" type="presParOf" srcId="{D2A243D3-9212-4D47-95E3-18F0C95E6ED1}" destId="{4AA507DC-D82B-4FF7-A753-6905A7F35977}" srcOrd="0" destOrd="0" presId="urn:microsoft.com/office/officeart/2005/8/layout/hierarchy3"/>
    <dgm:cxn modelId="{E58B5047-71D6-4E7B-B9FF-4D9294C7A75F}" type="presParOf" srcId="{D2A243D3-9212-4D47-95E3-18F0C95E6ED1}" destId="{666D278B-0AAA-43E4-B748-3B6B10E413D1}" srcOrd="1" destOrd="0" presId="urn:microsoft.com/office/officeart/2005/8/layout/hierarchy3"/>
    <dgm:cxn modelId="{3109D406-B02D-4C6C-8190-CBD9BCF9943A}" type="presParOf" srcId="{C2333A1C-4E48-4BF4-95C7-5C04355D9955}" destId="{571F1124-7C49-4A43-9F47-DE73D9DC0D6C}" srcOrd="1" destOrd="0" presId="urn:microsoft.com/office/officeart/2005/8/layout/hierarchy3"/>
    <dgm:cxn modelId="{8C6E4B9F-1276-4D04-8554-9C834A07A89B}" type="presParOf" srcId="{571F1124-7C49-4A43-9F47-DE73D9DC0D6C}" destId="{7EB8D415-46DC-49B5-B99B-F69BC1818EA1}" srcOrd="0" destOrd="0" presId="urn:microsoft.com/office/officeart/2005/8/layout/hierarchy3"/>
    <dgm:cxn modelId="{0D2B0907-BE1F-4057-B799-956AF91E2E20}" type="presParOf" srcId="{571F1124-7C49-4A43-9F47-DE73D9DC0D6C}" destId="{60ADEEA3-090C-44C7-8DA3-71AF2E8576F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85D0362-742B-4828-B592-55E2278D63A2}" type="doc">
      <dgm:prSet loTypeId="urn:microsoft.com/office/officeart/2005/8/layout/hierarchy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PA"/>
        </a:p>
      </dgm:t>
    </dgm:pt>
    <dgm:pt modelId="{F9B8DA84-B6BF-4E17-BD77-D695FAB1EB0B}">
      <dgm:prSet phldrT="[Texto]"/>
      <dgm:spPr>
        <a:solidFill>
          <a:srgbClr val="336699"/>
        </a:solidFill>
      </dgm:spPr>
      <dgm:t>
        <a:bodyPr/>
        <a:lstStyle/>
        <a:p>
          <a:r>
            <a:rPr lang="es-PA" dirty="0" smtClean="0"/>
            <a:t>Educación Formal Necesaria</a:t>
          </a:r>
          <a:endParaRPr lang="es-PA" dirty="0"/>
        </a:p>
      </dgm:t>
    </dgm:pt>
    <dgm:pt modelId="{51497D66-BA2C-41DE-8477-3CA13826EB28}" type="parTrans" cxnId="{8598A65E-5F55-4565-B463-FCC8DB4A836C}">
      <dgm:prSet/>
      <dgm:spPr/>
      <dgm:t>
        <a:bodyPr/>
        <a:lstStyle/>
        <a:p>
          <a:endParaRPr lang="es-PA"/>
        </a:p>
      </dgm:t>
    </dgm:pt>
    <dgm:pt modelId="{B90599B7-2142-4DA8-9944-01825A26F579}" type="sibTrans" cxnId="{8598A65E-5F55-4565-B463-FCC8DB4A836C}">
      <dgm:prSet/>
      <dgm:spPr/>
      <dgm:t>
        <a:bodyPr/>
        <a:lstStyle/>
        <a:p>
          <a:endParaRPr lang="es-PA"/>
        </a:p>
      </dgm:t>
    </dgm:pt>
    <dgm:pt modelId="{C739FA59-B89C-4F51-A245-9E9EF94C7466}">
      <dgm:prSet phldrT="[Texto]" custT="1"/>
      <dgm:spPr/>
      <dgm:t>
        <a:bodyPr/>
        <a:lstStyle/>
        <a:p>
          <a:pPr algn="just"/>
          <a:r>
            <a:rPr lang="es-PA" sz="2000" dirty="0" smtClean="0"/>
            <a:t>Es el grado académico que debe tener la persona que ocupara el cargo. La metodología SICLAR la establece por nivel.</a:t>
          </a:r>
          <a:endParaRPr lang="es-PA" sz="2000" dirty="0"/>
        </a:p>
      </dgm:t>
    </dgm:pt>
    <dgm:pt modelId="{ECEEEF11-C5F7-4BAB-B521-A4E3FBEE50B3}" type="parTrans" cxnId="{A78252B0-E454-4106-8CCE-22C613E0AAAF}">
      <dgm:prSet/>
      <dgm:spPr/>
      <dgm:t>
        <a:bodyPr/>
        <a:lstStyle/>
        <a:p>
          <a:endParaRPr lang="es-PA"/>
        </a:p>
      </dgm:t>
    </dgm:pt>
    <dgm:pt modelId="{2095B585-9F62-4338-BCE0-4BCAEC715077}" type="sibTrans" cxnId="{A78252B0-E454-4106-8CCE-22C613E0AAAF}">
      <dgm:prSet/>
      <dgm:spPr/>
      <dgm:t>
        <a:bodyPr/>
        <a:lstStyle/>
        <a:p>
          <a:endParaRPr lang="es-PA"/>
        </a:p>
      </dgm:t>
    </dgm:pt>
    <dgm:pt modelId="{9410F969-E30D-44A4-B87B-87F20DC9F423}">
      <dgm:prSet phldrT="[Texto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rgbClr val="336699"/>
        </a:solidFill>
      </dgm:spPr>
      <dgm:t>
        <a:bodyPr/>
        <a:lstStyle/>
        <a:p>
          <a:r>
            <a:rPr lang="es-PA" dirty="0" smtClean="0"/>
            <a:t>Educación No Formal Necesaria</a:t>
          </a:r>
          <a:endParaRPr lang="es-PA" dirty="0"/>
        </a:p>
      </dgm:t>
    </dgm:pt>
    <dgm:pt modelId="{E0E7A3A8-E5A3-48DB-9F28-5F536E278829}" type="parTrans" cxnId="{2A672E0C-CA75-40F8-8F2F-AF8F59A654DB}">
      <dgm:prSet/>
      <dgm:spPr/>
      <dgm:t>
        <a:bodyPr/>
        <a:lstStyle/>
        <a:p>
          <a:endParaRPr lang="es-PA"/>
        </a:p>
      </dgm:t>
    </dgm:pt>
    <dgm:pt modelId="{DD5E00B3-14B8-43D2-8B59-6B8384E2AA5D}" type="sibTrans" cxnId="{2A672E0C-CA75-40F8-8F2F-AF8F59A654DB}">
      <dgm:prSet/>
      <dgm:spPr/>
      <dgm:t>
        <a:bodyPr/>
        <a:lstStyle/>
        <a:p>
          <a:endParaRPr lang="es-PA"/>
        </a:p>
      </dgm:t>
    </dgm:pt>
    <dgm:pt modelId="{FD95B3A1-BB84-4F52-8267-FA13A5A7C90A}">
      <dgm:prSet phldrT="[Texto]" custT="1"/>
      <dgm:spPr/>
      <dgm:t>
        <a:bodyPr/>
        <a:lstStyle/>
        <a:p>
          <a:pPr algn="just"/>
          <a:r>
            <a:rPr lang="es-PA" sz="2000" dirty="0" smtClean="0"/>
            <a:t>Son los cursos o seminarios que debe tener el servidor público que desempeña el cargo.</a:t>
          </a:r>
          <a:endParaRPr lang="es-PA" sz="2000" dirty="0"/>
        </a:p>
      </dgm:t>
    </dgm:pt>
    <dgm:pt modelId="{E19CC038-2599-415E-A7CE-3141A713E314}" type="parTrans" cxnId="{12E3866C-4C22-491C-9677-0B8B61DEB7B2}">
      <dgm:prSet/>
      <dgm:spPr/>
      <dgm:t>
        <a:bodyPr/>
        <a:lstStyle/>
        <a:p>
          <a:endParaRPr lang="es-PA"/>
        </a:p>
      </dgm:t>
    </dgm:pt>
    <dgm:pt modelId="{95DF1F44-40F4-40D3-9F87-F54E467BCB4D}" type="sibTrans" cxnId="{12E3866C-4C22-491C-9677-0B8B61DEB7B2}">
      <dgm:prSet/>
      <dgm:spPr/>
      <dgm:t>
        <a:bodyPr/>
        <a:lstStyle/>
        <a:p>
          <a:endParaRPr lang="es-PA"/>
        </a:p>
      </dgm:t>
    </dgm:pt>
    <dgm:pt modelId="{C0DC5043-DB5A-407D-A909-5AA143A08B1F}" type="pres">
      <dgm:prSet presAssocID="{085D0362-742B-4828-B592-55E2278D63A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PA"/>
        </a:p>
      </dgm:t>
    </dgm:pt>
    <dgm:pt modelId="{4F2F2F10-99E8-4F61-AA59-412C07273BD6}" type="pres">
      <dgm:prSet presAssocID="{F9B8DA84-B6BF-4E17-BD77-D695FAB1EB0B}" presName="root" presStyleCnt="0"/>
      <dgm:spPr/>
    </dgm:pt>
    <dgm:pt modelId="{A81D0EFF-11F5-4C30-AD8B-8E15E5D16AF1}" type="pres">
      <dgm:prSet presAssocID="{F9B8DA84-B6BF-4E17-BD77-D695FAB1EB0B}" presName="rootComposite" presStyleCnt="0"/>
      <dgm:spPr/>
    </dgm:pt>
    <dgm:pt modelId="{D5E031FD-579C-4D8B-9985-1BA5706F0B91}" type="pres">
      <dgm:prSet presAssocID="{F9B8DA84-B6BF-4E17-BD77-D695FAB1EB0B}" presName="rootText" presStyleLbl="node1" presStyleIdx="0" presStyleCnt="2"/>
      <dgm:spPr/>
      <dgm:t>
        <a:bodyPr/>
        <a:lstStyle/>
        <a:p>
          <a:endParaRPr lang="es-PA"/>
        </a:p>
      </dgm:t>
    </dgm:pt>
    <dgm:pt modelId="{1DBECE82-BA9C-4302-A5BC-37ECB89A17E5}" type="pres">
      <dgm:prSet presAssocID="{F9B8DA84-B6BF-4E17-BD77-D695FAB1EB0B}" presName="rootConnector" presStyleLbl="node1" presStyleIdx="0" presStyleCnt="2"/>
      <dgm:spPr/>
      <dgm:t>
        <a:bodyPr/>
        <a:lstStyle/>
        <a:p>
          <a:endParaRPr lang="es-PA"/>
        </a:p>
      </dgm:t>
    </dgm:pt>
    <dgm:pt modelId="{6C899705-27A8-4044-AD14-D9407D154CD9}" type="pres">
      <dgm:prSet presAssocID="{F9B8DA84-B6BF-4E17-BD77-D695FAB1EB0B}" presName="childShape" presStyleCnt="0"/>
      <dgm:spPr/>
    </dgm:pt>
    <dgm:pt modelId="{8CB09BD5-8FA5-43D8-80AA-2D98E738B17D}" type="pres">
      <dgm:prSet presAssocID="{ECEEEF11-C5F7-4BAB-B521-A4E3FBEE50B3}" presName="Name13" presStyleLbl="parChTrans1D2" presStyleIdx="0" presStyleCnt="2"/>
      <dgm:spPr/>
      <dgm:t>
        <a:bodyPr/>
        <a:lstStyle/>
        <a:p>
          <a:endParaRPr lang="es-PA"/>
        </a:p>
      </dgm:t>
    </dgm:pt>
    <dgm:pt modelId="{BF09C1F0-853C-4551-B05F-373D9F0DAC87}" type="pres">
      <dgm:prSet presAssocID="{C739FA59-B89C-4F51-A245-9E9EF94C7466}" presName="childText" presStyleLbl="bgAcc1" presStyleIdx="0" presStyleCnt="2" custLinFactNeighborX="-1707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C2333A1C-4E48-4BF4-95C7-5C04355D9955}" type="pres">
      <dgm:prSet presAssocID="{9410F969-E30D-44A4-B87B-87F20DC9F423}" presName="root" presStyleCnt="0"/>
      <dgm:spPr/>
    </dgm:pt>
    <dgm:pt modelId="{D2A243D3-9212-4D47-95E3-18F0C95E6ED1}" type="pres">
      <dgm:prSet presAssocID="{9410F969-E30D-44A4-B87B-87F20DC9F423}" presName="rootComposite" presStyleCnt="0"/>
      <dgm:spPr/>
    </dgm:pt>
    <dgm:pt modelId="{4AA507DC-D82B-4FF7-A753-6905A7F35977}" type="pres">
      <dgm:prSet presAssocID="{9410F969-E30D-44A4-B87B-87F20DC9F423}" presName="rootText" presStyleLbl="node1" presStyleIdx="1" presStyleCnt="2"/>
      <dgm:spPr/>
      <dgm:t>
        <a:bodyPr/>
        <a:lstStyle/>
        <a:p>
          <a:endParaRPr lang="es-PA"/>
        </a:p>
      </dgm:t>
    </dgm:pt>
    <dgm:pt modelId="{666D278B-0AAA-43E4-B748-3B6B10E413D1}" type="pres">
      <dgm:prSet presAssocID="{9410F969-E30D-44A4-B87B-87F20DC9F423}" presName="rootConnector" presStyleLbl="node1" presStyleIdx="1" presStyleCnt="2"/>
      <dgm:spPr/>
      <dgm:t>
        <a:bodyPr/>
        <a:lstStyle/>
        <a:p>
          <a:endParaRPr lang="es-PA"/>
        </a:p>
      </dgm:t>
    </dgm:pt>
    <dgm:pt modelId="{571F1124-7C49-4A43-9F47-DE73D9DC0D6C}" type="pres">
      <dgm:prSet presAssocID="{9410F969-E30D-44A4-B87B-87F20DC9F423}" presName="childShape" presStyleCnt="0"/>
      <dgm:spPr/>
    </dgm:pt>
    <dgm:pt modelId="{7EB8D415-46DC-49B5-B99B-F69BC1818EA1}" type="pres">
      <dgm:prSet presAssocID="{E19CC038-2599-415E-A7CE-3141A713E314}" presName="Name13" presStyleLbl="parChTrans1D2" presStyleIdx="1" presStyleCnt="2"/>
      <dgm:spPr/>
      <dgm:t>
        <a:bodyPr/>
        <a:lstStyle/>
        <a:p>
          <a:endParaRPr lang="es-PA"/>
        </a:p>
      </dgm:t>
    </dgm:pt>
    <dgm:pt modelId="{60ADEEA3-090C-44C7-8DA3-71AF2E8576F6}" type="pres">
      <dgm:prSet presAssocID="{FD95B3A1-BB84-4F52-8267-FA13A5A7C90A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</dgm:ptLst>
  <dgm:cxnLst>
    <dgm:cxn modelId="{7E6CB3CC-65C2-49AE-B310-3070CA5E86F6}" type="presOf" srcId="{E19CC038-2599-415E-A7CE-3141A713E314}" destId="{7EB8D415-46DC-49B5-B99B-F69BC1818EA1}" srcOrd="0" destOrd="0" presId="urn:microsoft.com/office/officeart/2005/8/layout/hierarchy3"/>
    <dgm:cxn modelId="{12E3866C-4C22-491C-9677-0B8B61DEB7B2}" srcId="{9410F969-E30D-44A4-B87B-87F20DC9F423}" destId="{FD95B3A1-BB84-4F52-8267-FA13A5A7C90A}" srcOrd="0" destOrd="0" parTransId="{E19CC038-2599-415E-A7CE-3141A713E314}" sibTransId="{95DF1F44-40F4-40D3-9F87-F54E467BCB4D}"/>
    <dgm:cxn modelId="{E0EC8659-4B30-459D-A761-A14033970616}" type="presOf" srcId="{9410F969-E30D-44A4-B87B-87F20DC9F423}" destId="{4AA507DC-D82B-4FF7-A753-6905A7F35977}" srcOrd="0" destOrd="0" presId="urn:microsoft.com/office/officeart/2005/8/layout/hierarchy3"/>
    <dgm:cxn modelId="{93CD309F-4F04-40A2-A2B3-62588801EBE3}" type="presOf" srcId="{C739FA59-B89C-4F51-A245-9E9EF94C7466}" destId="{BF09C1F0-853C-4551-B05F-373D9F0DAC87}" srcOrd="0" destOrd="0" presId="urn:microsoft.com/office/officeart/2005/8/layout/hierarchy3"/>
    <dgm:cxn modelId="{1389E241-0B46-42C4-821F-2C67F71D39E6}" type="presOf" srcId="{F9B8DA84-B6BF-4E17-BD77-D695FAB1EB0B}" destId="{1DBECE82-BA9C-4302-A5BC-37ECB89A17E5}" srcOrd="1" destOrd="0" presId="urn:microsoft.com/office/officeart/2005/8/layout/hierarchy3"/>
    <dgm:cxn modelId="{A78252B0-E454-4106-8CCE-22C613E0AAAF}" srcId="{F9B8DA84-B6BF-4E17-BD77-D695FAB1EB0B}" destId="{C739FA59-B89C-4F51-A245-9E9EF94C7466}" srcOrd="0" destOrd="0" parTransId="{ECEEEF11-C5F7-4BAB-B521-A4E3FBEE50B3}" sibTransId="{2095B585-9F62-4338-BCE0-4BCAEC715077}"/>
    <dgm:cxn modelId="{1E7B35AE-19EC-4B1A-81F5-3C70B1E725A2}" type="presOf" srcId="{9410F969-E30D-44A4-B87B-87F20DC9F423}" destId="{666D278B-0AAA-43E4-B748-3B6B10E413D1}" srcOrd="1" destOrd="0" presId="urn:microsoft.com/office/officeart/2005/8/layout/hierarchy3"/>
    <dgm:cxn modelId="{281989AC-DEE2-46FC-984E-9BD94441A181}" type="presOf" srcId="{ECEEEF11-C5F7-4BAB-B521-A4E3FBEE50B3}" destId="{8CB09BD5-8FA5-43D8-80AA-2D98E738B17D}" srcOrd="0" destOrd="0" presId="urn:microsoft.com/office/officeart/2005/8/layout/hierarchy3"/>
    <dgm:cxn modelId="{3A2C5CEE-DA79-4E24-87BE-C0E1A41154D1}" type="presOf" srcId="{FD95B3A1-BB84-4F52-8267-FA13A5A7C90A}" destId="{60ADEEA3-090C-44C7-8DA3-71AF2E8576F6}" srcOrd="0" destOrd="0" presId="urn:microsoft.com/office/officeart/2005/8/layout/hierarchy3"/>
    <dgm:cxn modelId="{AD0827AD-539B-4719-8917-9108357679A7}" type="presOf" srcId="{085D0362-742B-4828-B592-55E2278D63A2}" destId="{C0DC5043-DB5A-407D-A909-5AA143A08B1F}" srcOrd="0" destOrd="0" presId="urn:microsoft.com/office/officeart/2005/8/layout/hierarchy3"/>
    <dgm:cxn modelId="{8598A65E-5F55-4565-B463-FCC8DB4A836C}" srcId="{085D0362-742B-4828-B592-55E2278D63A2}" destId="{F9B8DA84-B6BF-4E17-BD77-D695FAB1EB0B}" srcOrd="0" destOrd="0" parTransId="{51497D66-BA2C-41DE-8477-3CA13826EB28}" sibTransId="{B90599B7-2142-4DA8-9944-01825A26F579}"/>
    <dgm:cxn modelId="{2A672E0C-CA75-40F8-8F2F-AF8F59A654DB}" srcId="{085D0362-742B-4828-B592-55E2278D63A2}" destId="{9410F969-E30D-44A4-B87B-87F20DC9F423}" srcOrd="1" destOrd="0" parTransId="{E0E7A3A8-E5A3-48DB-9F28-5F536E278829}" sibTransId="{DD5E00B3-14B8-43D2-8B59-6B8384E2AA5D}"/>
    <dgm:cxn modelId="{2BD0A104-5210-4481-9F1E-1187B947F64F}" type="presOf" srcId="{F9B8DA84-B6BF-4E17-BD77-D695FAB1EB0B}" destId="{D5E031FD-579C-4D8B-9985-1BA5706F0B91}" srcOrd="0" destOrd="0" presId="urn:microsoft.com/office/officeart/2005/8/layout/hierarchy3"/>
    <dgm:cxn modelId="{416D1E55-4E27-4B65-A8EC-1FD8B19271A9}" type="presParOf" srcId="{C0DC5043-DB5A-407D-A909-5AA143A08B1F}" destId="{4F2F2F10-99E8-4F61-AA59-412C07273BD6}" srcOrd="0" destOrd="0" presId="urn:microsoft.com/office/officeart/2005/8/layout/hierarchy3"/>
    <dgm:cxn modelId="{C7162F6C-4285-445C-9DA6-D1DB32721979}" type="presParOf" srcId="{4F2F2F10-99E8-4F61-AA59-412C07273BD6}" destId="{A81D0EFF-11F5-4C30-AD8B-8E15E5D16AF1}" srcOrd="0" destOrd="0" presId="urn:microsoft.com/office/officeart/2005/8/layout/hierarchy3"/>
    <dgm:cxn modelId="{C09385BB-82BC-4B93-BB99-F60A841E620E}" type="presParOf" srcId="{A81D0EFF-11F5-4C30-AD8B-8E15E5D16AF1}" destId="{D5E031FD-579C-4D8B-9985-1BA5706F0B91}" srcOrd="0" destOrd="0" presId="urn:microsoft.com/office/officeart/2005/8/layout/hierarchy3"/>
    <dgm:cxn modelId="{32F80E70-204B-4D25-8FB0-E062E60CF9A7}" type="presParOf" srcId="{A81D0EFF-11F5-4C30-AD8B-8E15E5D16AF1}" destId="{1DBECE82-BA9C-4302-A5BC-37ECB89A17E5}" srcOrd="1" destOrd="0" presId="urn:microsoft.com/office/officeart/2005/8/layout/hierarchy3"/>
    <dgm:cxn modelId="{CE6EC9F6-A3D1-4CC8-A21E-1D65280D210A}" type="presParOf" srcId="{4F2F2F10-99E8-4F61-AA59-412C07273BD6}" destId="{6C899705-27A8-4044-AD14-D9407D154CD9}" srcOrd="1" destOrd="0" presId="urn:microsoft.com/office/officeart/2005/8/layout/hierarchy3"/>
    <dgm:cxn modelId="{AC51DBDB-F399-4EED-BD71-13BFEAF60A8A}" type="presParOf" srcId="{6C899705-27A8-4044-AD14-D9407D154CD9}" destId="{8CB09BD5-8FA5-43D8-80AA-2D98E738B17D}" srcOrd="0" destOrd="0" presId="urn:microsoft.com/office/officeart/2005/8/layout/hierarchy3"/>
    <dgm:cxn modelId="{8AF4D371-1E61-4DE0-91E6-056B1D8DA347}" type="presParOf" srcId="{6C899705-27A8-4044-AD14-D9407D154CD9}" destId="{BF09C1F0-853C-4551-B05F-373D9F0DAC87}" srcOrd="1" destOrd="0" presId="urn:microsoft.com/office/officeart/2005/8/layout/hierarchy3"/>
    <dgm:cxn modelId="{7245FD40-EB24-4F4C-9AB2-64D85BA03E2A}" type="presParOf" srcId="{C0DC5043-DB5A-407D-A909-5AA143A08B1F}" destId="{C2333A1C-4E48-4BF4-95C7-5C04355D9955}" srcOrd="1" destOrd="0" presId="urn:microsoft.com/office/officeart/2005/8/layout/hierarchy3"/>
    <dgm:cxn modelId="{132D7AFE-6F40-4EBA-A154-53127B55DA5F}" type="presParOf" srcId="{C2333A1C-4E48-4BF4-95C7-5C04355D9955}" destId="{D2A243D3-9212-4D47-95E3-18F0C95E6ED1}" srcOrd="0" destOrd="0" presId="urn:microsoft.com/office/officeart/2005/8/layout/hierarchy3"/>
    <dgm:cxn modelId="{EE6E8EB3-72B6-4C63-A3C2-24291202FC38}" type="presParOf" srcId="{D2A243D3-9212-4D47-95E3-18F0C95E6ED1}" destId="{4AA507DC-D82B-4FF7-A753-6905A7F35977}" srcOrd="0" destOrd="0" presId="urn:microsoft.com/office/officeart/2005/8/layout/hierarchy3"/>
    <dgm:cxn modelId="{EDB095D8-2E42-4CA5-BA92-D99091A88676}" type="presParOf" srcId="{D2A243D3-9212-4D47-95E3-18F0C95E6ED1}" destId="{666D278B-0AAA-43E4-B748-3B6B10E413D1}" srcOrd="1" destOrd="0" presId="urn:microsoft.com/office/officeart/2005/8/layout/hierarchy3"/>
    <dgm:cxn modelId="{D79BD82D-999C-4B91-B5CF-F9430FB4BA91}" type="presParOf" srcId="{C2333A1C-4E48-4BF4-95C7-5C04355D9955}" destId="{571F1124-7C49-4A43-9F47-DE73D9DC0D6C}" srcOrd="1" destOrd="0" presId="urn:microsoft.com/office/officeart/2005/8/layout/hierarchy3"/>
    <dgm:cxn modelId="{0038A97F-3084-410B-A4DF-CD611C5A5932}" type="presParOf" srcId="{571F1124-7C49-4A43-9F47-DE73D9DC0D6C}" destId="{7EB8D415-46DC-49B5-B99B-F69BC1818EA1}" srcOrd="0" destOrd="0" presId="urn:microsoft.com/office/officeart/2005/8/layout/hierarchy3"/>
    <dgm:cxn modelId="{4423547B-4B07-4A40-846C-E7F2C22F7856}" type="presParOf" srcId="{571F1124-7C49-4A43-9F47-DE73D9DC0D6C}" destId="{60ADEEA3-090C-44C7-8DA3-71AF2E8576F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85D0362-742B-4828-B592-55E2278D63A2}" type="doc">
      <dgm:prSet loTypeId="urn:microsoft.com/office/officeart/2005/8/layout/hierarchy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PA"/>
        </a:p>
      </dgm:t>
    </dgm:pt>
    <dgm:pt modelId="{F9B8DA84-B6BF-4E17-BD77-D695FAB1EB0B}">
      <dgm:prSet phldrT="[Texto]"/>
      <dgm:spPr>
        <a:solidFill>
          <a:srgbClr val="336699"/>
        </a:solidFill>
      </dgm:spPr>
      <dgm:t>
        <a:bodyPr/>
        <a:lstStyle/>
        <a:p>
          <a:r>
            <a:rPr lang="es-PA" dirty="0" smtClean="0"/>
            <a:t>Conocimientos Necesarios</a:t>
          </a:r>
          <a:endParaRPr lang="es-PA" dirty="0"/>
        </a:p>
      </dgm:t>
    </dgm:pt>
    <dgm:pt modelId="{51497D66-BA2C-41DE-8477-3CA13826EB28}" type="parTrans" cxnId="{8598A65E-5F55-4565-B463-FCC8DB4A836C}">
      <dgm:prSet/>
      <dgm:spPr/>
      <dgm:t>
        <a:bodyPr/>
        <a:lstStyle/>
        <a:p>
          <a:endParaRPr lang="es-PA"/>
        </a:p>
      </dgm:t>
    </dgm:pt>
    <dgm:pt modelId="{B90599B7-2142-4DA8-9944-01825A26F579}" type="sibTrans" cxnId="{8598A65E-5F55-4565-B463-FCC8DB4A836C}">
      <dgm:prSet/>
      <dgm:spPr/>
      <dgm:t>
        <a:bodyPr/>
        <a:lstStyle/>
        <a:p>
          <a:endParaRPr lang="es-PA"/>
        </a:p>
      </dgm:t>
    </dgm:pt>
    <dgm:pt modelId="{C739FA59-B89C-4F51-A245-9E9EF94C7466}">
      <dgm:prSet phldrT="[Texto]" custT="1"/>
      <dgm:spPr/>
      <dgm:t>
        <a:bodyPr/>
        <a:lstStyle/>
        <a:p>
          <a:pPr algn="just"/>
          <a:r>
            <a:rPr lang="es-PA" sz="2000" dirty="0" smtClean="0"/>
            <a:t>Reconoce los conocimientos específicos necesarios para cumplir las funciones del cargo a desempeñar.</a:t>
          </a:r>
          <a:endParaRPr lang="es-PA" sz="2000" dirty="0"/>
        </a:p>
      </dgm:t>
    </dgm:pt>
    <dgm:pt modelId="{ECEEEF11-C5F7-4BAB-B521-A4E3FBEE50B3}" type="parTrans" cxnId="{A78252B0-E454-4106-8CCE-22C613E0AAAF}">
      <dgm:prSet/>
      <dgm:spPr/>
      <dgm:t>
        <a:bodyPr/>
        <a:lstStyle/>
        <a:p>
          <a:endParaRPr lang="es-PA"/>
        </a:p>
      </dgm:t>
    </dgm:pt>
    <dgm:pt modelId="{2095B585-9F62-4338-BCE0-4BCAEC715077}" type="sibTrans" cxnId="{A78252B0-E454-4106-8CCE-22C613E0AAAF}">
      <dgm:prSet/>
      <dgm:spPr/>
      <dgm:t>
        <a:bodyPr/>
        <a:lstStyle/>
        <a:p>
          <a:endParaRPr lang="es-PA"/>
        </a:p>
      </dgm:t>
    </dgm:pt>
    <dgm:pt modelId="{9410F969-E30D-44A4-B87B-87F20DC9F423}">
      <dgm:prSet phldrT="[Texto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rgbClr val="336699"/>
        </a:solidFill>
      </dgm:spPr>
      <dgm:t>
        <a:bodyPr/>
        <a:lstStyle/>
        <a:p>
          <a:r>
            <a:rPr lang="es-PA" dirty="0" smtClean="0"/>
            <a:t>Condición Personal</a:t>
          </a:r>
        </a:p>
      </dgm:t>
    </dgm:pt>
    <dgm:pt modelId="{E0E7A3A8-E5A3-48DB-9F28-5F536E278829}" type="parTrans" cxnId="{2A672E0C-CA75-40F8-8F2F-AF8F59A654DB}">
      <dgm:prSet/>
      <dgm:spPr/>
      <dgm:t>
        <a:bodyPr/>
        <a:lstStyle/>
        <a:p>
          <a:endParaRPr lang="es-PA"/>
        </a:p>
      </dgm:t>
    </dgm:pt>
    <dgm:pt modelId="{DD5E00B3-14B8-43D2-8B59-6B8384E2AA5D}" type="sibTrans" cxnId="{2A672E0C-CA75-40F8-8F2F-AF8F59A654DB}">
      <dgm:prSet/>
      <dgm:spPr/>
      <dgm:t>
        <a:bodyPr/>
        <a:lstStyle/>
        <a:p>
          <a:endParaRPr lang="es-PA"/>
        </a:p>
      </dgm:t>
    </dgm:pt>
    <dgm:pt modelId="{FD95B3A1-BB84-4F52-8267-FA13A5A7C90A}">
      <dgm:prSet phldrT="[Texto]" custT="1"/>
      <dgm:spPr/>
      <dgm:t>
        <a:bodyPr/>
        <a:lstStyle/>
        <a:p>
          <a:pPr algn="just"/>
          <a:r>
            <a:rPr lang="es-PA" sz="2000" dirty="0" smtClean="0"/>
            <a:t>Agrupa las habilidades que debe tener el servidor público que desempeña el cargo.</a:t>
          </a:r>
          <a:endParaRPr lang="es-PA" sz="2000" dirty="0"/>
        </a:p>
      </dgm:t>
    </dgm:pt>
    <dgm:pt modelId="{E19CC038-2599-415E-A7CE-3141A713E314}" type="parTrans" cxnId="{12E3866C-4C22-491C-9677-0B8B61DEB7B2}">
      <dgm:prSet/>
      <dgm:spPr/>
      <dgm:t>
        <a:bodyPr/>
        <a:lstStyle/>
        <a:p>
          <a:endParaRPr lang="es-PA"/>
        </a:p>
      </dgm:t>
    </dgm:pt>
    <dgm:pt modelId="{95DF1F44-40F4-40D3-9F87-F54E467BCB4D}" type="sibTrans" cxnId="{12E3866C-4C22-491C-9677-0B8B61DEB7B2}">
      <dgm:prSet/>
      <dgm:spPr/>
      <dgm:t>
        <a:bodyPr/>
        <a:lstStyle/>
        <a:p>
          <a:endParaRPr lang="es-PA"/>
        </a:p>
      </dgm:t>
    </dgm:pt>
    <dgm:pt modelId="{C0DC5043-DB5A-407D-A909-5AA143A08B1F}" type="pres">
      <dgm:prSet presAssocID="{085D0362-742B-4828-B592-55E2278D63A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PA"/>
        </a:p>
      </dgm:t>
    </dgm:pt>
    <dgm:pt modelId="{4F2F2F10-99E8-4F61-AA59-412C07273BD6}" type="pres">
      <dgm:prSet presAssocID="{F9B8DA84-B6BF-4E17-BD77-D695FAB1EB0B}" presName="root" presStyleCnt="0"/>
      <dgm:spPr/>
    </dgm:pt>
    <dgm:pt modelId="{A81D0EFF-11F5-4C30-AD8B-8E15E5D16AF1}" type="pres">
      <dgm:prSet presAssocID="{F9B8DA84-B6BF-4E17-BD77-D695FAB1EB0B}" presName="rootComposite" presStyleCnt="0"/>
      <dgm:spPr/>
    </dgm:pt>
    <dgm:pt modelId="{D5E031FD-579C-4D8B-9985-1BA5706F0B91}" type="pres">
      <dgm:prSet presAssocID="{F9B8DA84-B6BF-4E17-BD77-D695FAB1EB0B}" presName="rootText" presStyleLbl="node1" presStyleIdx="0" presStyleCnt="2"/>
      <dgm:spPr/>
      <dgm:t>
        <a:bodyPr/>
        <a:lstStyle/>
        <a:p>
          <a:endParaRPr lang="es-PA"/>
        </a:p>
      </dgm:t>
    </dgm:pt>
    <dgm:pt modelId="{1DBECE82-BA9C-4302-A5BC-37ECB89A17E5}" type="pres">
      <dgm:prSet presAssocID="{F9B8DA84-B6BF-4E17-BD77-D695FAB1EB0B}" presName="rootConnector" presStyleLbl="node1" presStyleIdx="0" presStyleCnt="2"/>
      <dgm:spPr/>
      <dgm:t>
        <a:bodyPr/>
        <a:lstStyle/>
        <a:p>
          <a:endParaRPr lang="es-PA"/>
        </a:p>
      </dgm:t>
    </dgm:pt>
    <dgm:pt modelId="{6C899705-27A8-4044-AD14-D9407D154CD9}" type="pres">
      <dgm:prSet presAssocID="{F9B8DA84-B6BF-4E17-BD77-D695FAB1EB0B}" presName="childShape" presStyleCnt="0"/>
      <dgm:spPr/>
    </dgm:pt>
    <dgm:pt modelId="{8CB09BD5-8FA5-43D8-80AA-2D98E738B17D}" type="pres">
      <dgm:prSet presAssocID="{ECEEEF11-C5F7-4BAB-B521-A4E3FBEE50B3}" presName="Name13" presStyleLbl="parChTrans1D2" presStyleIdx="0" presStyleCnt="2"/>
      <dgm:spPr/>
      <dgm:t>
        <a:bodyPr/>
        <a:lstStyle/>
        <a:p>
          <a:endParaRPr lang="es-PA"/>
        </a:p>
      </dgm:t>
    </dgm:pt>
    <dgm:pt modelId="{BF09C1F0-853C-4551-B05F-373D9F0DAC87}" type="pres">
      <dgm:prSet presAssocID="{C739FA59-B89C-4F51-A245-9E9EF94C7466}" presName="childText" presStyleLbl="bgAcc1" presStyleIdx="0" presStyleCnt="2" custLinFactNeighborX="-1707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C2333A1C-4E48-4BF4-95C7-5C04355D9955}" type="pres">
      <dgm:prSet presAssocID="{9410F969-E30D-44A4-B87B-87F20DC9F423}" presName="root" presStyleCnt="0"/>
      <dgm:spPr/>
    </dgm:pt>
    <dgm:pt modelId="{D2A243D3-9212-4D47-95E3-18F0C95E6ED1}" type="pres">
      <dgm:prSet presAssocID="{9410F969-E30D-44A4-B87B-87F20DC9F423}" presName="rootComposite" presStyleCnt="0"/>
      <dgm:spPr/>
    </dgm:pt>
    <dgm:pt modelId="{4AA507DC-D82B-4FF7-A753-6905A7F35977}" type="pres">
      <dgm:prSet presAssocID="{9410F969-E30D-44A4-B87B-87F20DC9F423}" presName="rootText" presStyleLbl="node1" presStyleIdx="1" presStyleCnt="2"/>
      <dgm:spPr/>
      <dgm:t>
        <a:bodyPr/>
        <a:lstStyle/>
        <a:p>
          <a:endParaRPr lang="es-PA"/>
        </a:p>
      </dgm:t>
    </dgm:pt>
    <dgm:pt modelId="{666D278B-0AAA-43E4-B748-3B6B10E413D1}" type="pres">
      <dgm:prSet presAssocID="{9410F969-E30D-44A4-B87B-87F20DC9F423}" presName="rootConnector" presStyleLbl="node1" presStyleIdx="1" presStyleCnt="2"/>
      <dgm:spPr/>
      <dgm:t>
        <a:bodyPr/>
        <a:lstStyle/>
        <a:p>
          <a:endParaRPr lang="es-PA"/>
        </a:p>
      </dgm:t>
    </dgm:pt>
    <dgm:pt modelId="{571F1124-7C49-4A43-9F47-DE73D9DC0D6C}" type="pres">
      <dgm:prSet presAssocID="{9410F969-E30D-44A4-B87B-87F20DC9F423}" presName="childShape" presStyleCnt="0"/>
      <dgm:spPr/>
    </dgm:pt>
    <dgm:pt modelId="{7EB8D415-46DC-49B5-B99B-F69BC1818EA1}" type="pres">
      <dgm:prSet presAssocID="{E19CC038-2599-415E-A7CE-3141A713E314}" presName="Name13" presStyleLbl="parChTrans1D2" presStyleIdx="1" presStyleCnt="2"/>
      <dgm:spPr/>
      <dgm:t>
        <a:bodyPr/>
        <a:lstStyle/>
        <a:p>
          <a:endParaRPr lang="es-PA"/>
        </a:p>
      </dgm:t>
    </dgm:pt>
    <dgm:pt modelId="{60ADEEA3-090C-44C7-8DA3-71AF2E8576F6}" type="pres">
      <dgm:prSet presAssocID="{FD95B3A1-BB84-4F52-8267-FA13A5A7C90A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</dgm:ptLst>
  <dgm:cxnLst>
    <dgm:cxn modelId="{A89E8BAD-EA41-484C-A46C-FA3D7247F008}" type="presOf" srcId="{F9B8DA84-B6BF-4E17-BD77-D695FAB1EB0B}" destId="{1DBECE82-BA9C-4302-A5BC-37ECB89A17E5}" srcOrd="1" destOrd="0" presId="urn:microsoft.com/office/officeart/2005/8/layout/hierarchy3"/>
    <dgm:cxn modelId="{12E3866C-4C22-491C-9677-0B8B61DEB7B2}" srcId="{9410F969-E30D-44A4-B87B-87F20DC9F423}" destId="{FD95B3A1-BB84-4F52-8267-FA13A5A7C90A}" srcOrd="0" destOrd="0" parTransId="{E19CC038-2599-415E-A7CE-3141A713E314}" sibTransId="{95DF1F44-40F4-40D3-9F87-F54E467BCB4D}"/>
    <dgm:cxn modelId="{104090AC-F304-4FB6-B4C2-EB2CB89BCDFA}" type="presOf" srcId="{F9B8DA84-B6BF-4E17-BD77-D695FAB1EB0B}" destId="{D5E031FD-579C-4D8B-9985-1BA5706F0B91}" srcOrd="0" destOrd="0" presId="urn:microsoft.com/office/officeart/2005/8/layout/hierarchy3"/>
    <dgm:cxn modelId="{A78252B0-E454-4106-8CCE-22C613E0AAAF}" srcId="{F9B8DA84-B6BF-4E17-BD77-D695FAB1EB0B}" destId="{C739FA59-B89C-4F51-A245-9E9EF94C7466}" srcOrd="0" destOrd="0" parTransId="{ECEEEF11-C5F7-4BAB-B521-A4E3FBEE50B3}" sibTransId="{2095B585-9F62-4338-BCE0-4BCAEC715077}"/>
    <dgm:cxn modelId="{77CA3080-62F9-4E2D-AEDD-9DBEC61D5269}" type="presOf" srcId="{085D0362-742B-4828-B592-55E2278D63A2}" destId="{C0DC5043-DB5A-407D-A909-5AA143A08B1F}" srcOrd="0" destOrd="0" presId="urn:microsoft.com/office/officeart/2005/8/layout/hierarchy3"/>
    <dgm:cxn modelId="{9DEBD6FA-74F2-4D02-B144-EAFAA2423A44}" type="presOf" srcId="{E19CC038-2599-415E-A7CE-3141A713E314}" destId="{7EB8D415-46DC-49B5-B99B-F69BC1818EA1}" srcOrd="0" destOrd="0" presId="urn:microsoft.com/office/officeart/2005/8/layout/hierarchy3"/>
    <dgm:cxn modelId="{1CC8EBDB-C32B-4DB4-953C-CD280A7A0934}" type="presOf" srcId="{9410F969-E30D-44A4-B87B-87F20DC9F423}" destId="{4AA507DC-D82B-4FF7-A753-6905A7F35977}" srcOrd="0" destOrd="0" presId="urn:microsoft.com/office/officeart/2005/8/layout/hierarchy3"/>
    <dgm:cxn modelId="{3CAAA61F-F06F-4BBA-B9E0-104723DFAB01}" type="presOf" srcId="{C739FA59-B89C-4F51-A245-9E9EF94C7466}" destId="{BF09C1F0-853C-4551-B05F-373D9F0DAC87}" srcOrd="0" destOrd="0" presId="urn:microsoft.com/office/officeart/2005/8/layout/hierarchy3"/>
    <dgm:cxn modelId="{D8275B9A-AE6C-45FD-BEE4-760F79813623}" type="presOf" srcId="{FD95B3A1-BB84-4F52-8267-FA13A5A7C90A}" destId="{60ADEEA3-090C-44C7-8DA3-71AF2E8576F6}" srcOrd="0" destOrd="0" presId="urn:microsoft.com/office/officeart/2005/8/layout/hierarchy3"/>
    <dgm:cxn modelId="{8598A65E-5F55-4565-B463-FCC8DB4A836C}" srcId="{085D0362-742B-4828-B592-55E2278D63A2}" destId="{F9B8DA84-B6BF-4E17-BD77-D695FAB1EB0B}" srcOrd="0" destOrd="0" parTransId="{51497D66-BA2C-41DE-8477-3CA13826EB28}" sibTransId="{B90599B7-2142-4DA8-9944-01825A26F579}"/>
    <dgm:cxn modelId="{2A672E0C-CA75-40F8-8F2F-AF8F59A654DB}" srcId="{085D0362-742B-4828-B592-55E2278D63A2}" destId="{9410F969-E30D-44A4-B87B-87F20DC9F423}" srcOrd="1" destOrd="0" parTransId="{E0E7A3A8-E5A3-48DB-9F28-5F536E278829}" sibTransId="{DD5E00B3-14B8-43D2-8B59-6B8384E2AA5D}"/>
    <dgm:cxn modelId="{84F0BF04-0E97-466D-9888-EA40046796A9}" type="presOf" srcId="{9410F969-E30D-44A4-B87B-87F20DC9F423}" destId="{666D278B-0AAA-43E4-B748-3B6B10E413D1}" srcOrd="1" destOrd="0" presId="urn:microsoft.com/office/officeart/2005/8/layout/hierarchy3"/>
    <dgm:cxn modelId="{61BC7FBF-5A8D-4E0D-AD54-6CFAE7E0A41A}" type="presOf" srcId="{ECEEEF11-C5F7-4BAB-B521-A4E3FBEE50B3}" destId="{8CB09BD5-8FA5-43D8-80AA-2D98E738B17D}" srcOrd="0" destOrd="0" presId="urn:microsoft.com/office/officeart/2005/8/layout/hierarchy3"/>
    <dgm:cxn modelId="{79656BFF-482B-4087-9683-FB846D52D8AA}" type="presParOf" srcId="{C0DC5043-DB5A-407D-A909-5AA143A08B1F}" destId="{4F2F2F10-99E8-4F61-AA59-412C07273BD6}" srcOrd="0" destOrd="0" presId="urn:microsoft.com/office/officeart/2005/8/layout/hierarchy3"/>
    <dgm:cxn modelId="{BC27602B-F0A4-4F75-A4AF-F7B69C36E599}" type="presParOf" srcId="{4F2F2F10-99E8-4F61-AA59-412C07273BD6}" destId="{A81D0EFF-11F5-4C30-AD8B-8E15E5D16AF1}" srcOrd="0" destOrd="0" presId="urn:microsoft.com/office/officeart/2005/8/layout/hierarchy3"/>
    <dgm:cxn modelId="{D5F4C7F0-DB29-415D-B893-6926D3DEC39A}" type="presParOf" srcId="{A81D0EFF-11F5-4C30-AD8B-8E15E5D16AF1}" destId="{D5E031FD-579C-4D8B-9985-1BA5706F0B91}" srcOrd="0" destOrd="0" presId="urn:microsoft.com/office/officeart/2005/8/layout/hierarchy3"/>
    <dgm:cxn modelId="{5E501F83-780B-4E15-813F-FF932D185D66}" type="presParOf" srcId="{A81D0EFF-11F5-4C30-AD8B-8E15E5D16AF1}" destId="{1DBECE82-BA9C-4302-A5BC-37ECB89A17E5}" srcOrd="1" destOrd="0" presId="urn:microsoft.com/office/officeart/2005/8/layout/hierarchy3"/>
    <dgm:cxn modelId="{70A61B24-18D4-4B08-9B16-72C36B5FD674}" type="presParOf" srcId="{4F2F2F10-99E8-4F61-AA59-412C07273BD6}" destId="{6C899705-27A8-4044-AD14-D9407D154CD9}" srcOrd="1" destOrd="0" presId="urn:microsoft.com/office/officeart/2005/8/layout/hierarchy3"/>
    <dgm:cxn modelId="{A509985B-13C9-4374-9C11-CDEFF321D0DF}" type="presParOf" srcId="{6C899705-27A8-4044-AD14-D9407D154CD9}" destId="{8CB09BD5-8FA5-43D8-80AA-2D98E738B17D}" srcOrd="0" destOrd="0" presId="urn:microsoft.com/office/officeart/2005/8/layout/hierarchy3"/>
    <dgm:cxn modelId="{E0D3D29B-B0A4-4293-93C4-15DCBB87D032}" type="presParOf" srcId="{6C899705-27A8-4044-AD14-D9407D154CD9}" destId="{BF09C1F0-853C-4551-B05F-373D9F0DAC87}" srcOrd="1" destOrd="0" presId="urn:microsoft.com/office/officeart/2005/8/layout/hierarchy3"/>
    <dgm:cxn modelId="{DDE3C531-6D57-4A0D-9B1E-573BC38A8CDB}" type="presParOf" srcId="{C0DC5043-DB5A-407D-A909-5AA143A08B1F}" destId="{C2333A1C-4E48-4BF4-95C7-5C04355D9955}" srcOrd="1" destOrd="0" presId="urn:microsoft.com/office/officeart/2005/8/layout/hierarchy3"/>
    <dgm:cxn modelId="{28B3E9C8-E589-462E-AEF6-2A8FFFDB87B9}" type="presParOf" srcId="{C2333A1C-4E48-4BF4-95C7-5C04355D9955}" destId="{D2A243D3-9212-4D47-95E3-18F0C95E6ED1}" srcOrd="0" destOrd="0" presId="urn:microsoft.com/office/officeart/2005/8/layout/hierarchy3"/>
    <dgm:cxn modelId="{A4F20F0E-BB14-43D5-A12C-7FD642987C64}" type="presParOf" srcId="{D2A243D3-9212-4D47-95E3-18F0C95E6ED1}" destId="{4AA507DC-D82B-4FF7-A753-6905A7F35977}" srcOrd="0" destOrd="0" presId="urn:microsoft.com/office/officeart/2005/8/layout/hierarchy3"/>
    <dgm:cxn modelId="{2186721C-7975-4DDC-BC8E-3E6745D3480E}" type="presParOf" srcId="{D2A243D3-9212-4D47-95E3-18F0C95E6ED1}" destId="{666D278B-0AAA-43E4-B748-3B6B10E413D1}" srcOrd="1" destOrd="0" presId="urn:microsoft.com/office/officeart/2005/8/layout/hierarchy3"/>
    <dgm:cxn modelId="{9FD1DB0C-21B6-4270-B24D-E39D89CC95D0}" type="presParOf" srcId="{C2333A1C-4E48-4BF4-95C7-5C04355D9955}" destId="{571F1124-7C49-4A43-9F47-DE73D9DC0D6C}" srcOrd="1" destOrd="0" presId="urn:microsoft.com/office/officeart/2005/8/layout/hierarchy3"/>
    <dgm:cxn modelId="{09383F08-5731-43A1-A129-33EF0CBEA22A}" type="presParOf" srcId="{571F1124-7C49-4A43-9F47-DE73D9DC0D6C}" destId="{7EB8D415-46DC-49B5-B99B-F69BC1818EA1}" srcOrd="0" destOrd="0" presId="urn:microsoft.com/office/officeart/2005/8/layout/hierarchy3"/>
    <dgm:cxn modelId="{E5C6743C-4255-45CD-BD80-862EC1199C2F}" type="presParOf" srcId="{571F1124-7C49-4A43-9F47-DE73D9DC0D6C}" destId="{60ADEEA3-090C-44C7-8DA3-71AF2E8576F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85D0362-742B-4828-B592-55E2278D63A2}" type="doc">
      <dgm:prSet loTypeId="urn:microsoft.com/office/officeart/2005/8/layout/hierarchy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PA"/>
        </a:p>
      </dgm:t>
    </dgm:pt>
    <dgm:pt modelId="{F9B8DA84-B6BF-4E17-BD77-D695FAB1EB0B}">
      <dgm:prSet phldrT="[Texto]"/>
      <dgm:spPr>
        <a:solidFill>
          <a:srgbClr val="336699"/>
        </a:solidFill>
      </dgm:spPr>
      <dgm:t>
        <a:bodyPr/>
        <a:lstStyle/>
        <a:p>
          <a:r>
            <a:rPr lang="es-PA" dirty="0" smtClean="0"/>
            <a:t>Otros Requisitos</a:t>
          </a:r>
          <a:endParaRPr lang="es-PA" dirty="0"/>
        </a:p>
      </dgm:t>
    </dgm:pt>
    <dgm:pt modelId="{51497D66-BA2C-41DE-8477-3CA13826EB28}" type="parTrans" cxnId="{8598A65E-5F55-4565-B463-FCC8DB4A836C}">
      <dgm:prSet/>
      <dgm:spPr/>
      <dgm:t>
        <a:bodyPr/>
        <a:lstStyle/>
        <a:p>
          <a:endParaRPr lang="es-PA"/>
        </a:p>
      </dgm:t>
    </dgm:pt>
    <dgm:pt modelId="{B90599B7-2142-4DA8-9944-01825A26F579}" type="sibTrans" cxnId="{8598A65E-5F55-4565-B463-FCC8DB4A836C}">
      <dgm:prSet/>
      <dgm:spPr/>
      <dgm:t>
        <a:bodyPr/>
        <a:lstStyle/>
        <a:p>
          <a:endParaRPr lang="es-PA"/>
        </a:p>
      </dgm:t>
    </dgm:pt>
    <dgm:pt modelId="{C739FA59-B89C-4F51-A245-9E9EF94C7466}">
      <dgm:prSet phldrT="[Texto]" custT="1"/>
      <dgm:spPr/>
      <dgm:t>
        <a:bodyPr/>
        <a:lstStyle/>
        <a:p>
          <a:pPr algn="just"/>
          <a:r>
            <a:rPr lang="es-PA" sz="2000" dirty="0" smtClean="0"/>
            <a:t>Son puntos específicos y fundamentales para desempeñar el cargo. Por ejemplo: Idoneidad, Ser de nacionalidad panameña, entre otros.</a:t>
          </a:r>
          <a:endParaRPr lang="es-PA" sz="2000" dirty="0"/>
        </a:p>
      </dgm:t>
    </dgm:pt>
    <dgm:pt modelId="{ECEEEF11-C5F7-4BAB-B521-A4E3FBEE50B3}" type="parTrans" cxnId="{A78252B0-E454-4106-8CCE-22C613E0AAAF}">
      <dgm:prSet/>
      <dgm:spPr/>
      <dgm:t>
        <a:bodyPr/>
        <a:lstStyle/>
        <a:p>
          <a:endParaRPr lang="es-PA"/>
        </a:p>
      </dgm:t>
    </dgm:pt>
    <dgm:pt modelId="{2095B585-9F62-4338-BCE0-4BCAEC715077}" type="sibTrans" cxnId="{A78252B0-E454-4106-8CCE-22C613E0AAAF}">
      <dgm:prSet/>
      <dgm:spPr/>
      <dgm:t>
        <a:bodyPr/>
        <a:lstStyle/>
        <a:p>
          <a:endParaRPr lang="es-PA"/>
        </a:p>
      </dgm:t>
    </dgm:pt>
    <dgm:pt modelId="{C0DC5043-DB5A-407D-A909-5AA143A08B1F}" type="pres">
      <dgm:prSet presAssocID="{085D0362-742B-4828-B592-55E2278D63A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PA"/>
        </a:p>
      </dgm:t>
    </dgm:pt>
    <dgm:pt modelId="{4F2F2F10-99E8-4F61-AA59-412C07273BD6}" type="pres">
      <dgm:prSet presAssocID="{F9B8DA84-B6BF-4E17-BD77-D695FAB1EB0B}" presName="root" presStyleCnt="0"/>
      <dgm:spPr/>
    </dgm:pt>
    <dgm:pt modelId="{A81D0EFF-11F5-4C30-AD8B-8E15E5D16AF1}" type="pres">
      <dgm:prSet presAssocID="{F9B8DA84-B6BF-4E17-BD77-D695FAB1EB0B}" presName="rootComposite" presStyleCnt="0"/>
      <dgm:spPr/>
    </dgm:pt>
    <dgm:pt modelId="{D5E031FD-579C-4D8B-9985-1BA5706F0B91}" type="pres">
      <dgm:prSet presAssocID="{F9B8DA84-B6BF-4E17-BD77-D695FAB1EB0B}" presName="rootText" presStyleLbl="node1" presStyleIdx="0" presStyleCnt="1"/>
      <dgm:spPr/>
      <dgm:t>
        <a:bodyPr/>
        <a:lstStyle/>
        <a:p>
          <a:endParaRPr lang="es-PA"/>
        </a:p>
      </dgm:t>
    </dgm:pt>
    <dgm:pt modelId="{1DBECE82-BA9C-4302-A5BC-37ECB89A17E5}" type="pres">
      <dgm:prSet presAssocID="{F9B8DA84-B6BF-4E17-BD77-D695FAB1EB0B}" presName="rootConnector" presStyleLbl="node1" presStyleIdx="0" presStyleCnt="1"/>
      <dgm:spPr/>
      <dgm:t>
        <a:bodyPr/>
        <a:lstStyle/>
        <a:p>
          <a:endParaRPr lang="es-PA"/>
        </a:p>
      </dgm:t>
    </dgm:pt>
    <dgm:pt modelId="{6C899705-27A8-4044-AD14-D9407D154CD9}" type="pres">
      <dgm:prSet presAssocID="{F9B8DA84-B6BF-4E17-BD77-D695FAB1EB0B}" presName="childShape" presStyleCnt="0"/>
      <dgm:spPr/>
    </dgm:pt>
    <dgm:pt modelId="{8CB09BD5-8FA5-43D8-80AA-2D98E738B17D}" type="pres">
      <dgm:prSet presAssocID="{ECEEEF11-C5F7-4BAB-B521-A4E3FBEE50B3}" presName="Name13" presStyleLbl="parChTrans1D2" presStyleIdx="0" presStyleCnt="1"/>
      <dgm:spPr/>
      <dgm:t>
        <a:bodyPr/>
        <a:lstStyle/>
        <a:p>
          <a:endParaRPr lang="es-PA"/>
        </a:p>
      </dgm:t>
    </dgm:pt>
    <dgm:pt modelId="{BF09C1F0-853C-4551-B05F-373D9F0DAC87}" type="pres">
      <dgm:prSet presAssocID="{C739FA59-B89C-4F51-A245-9E9EF94C7466}" presName="childText" presStyleLbl="bgAcc1" presStyleIdx="0" presStyleCnt="1" custLinFactNeighborX="-1707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</dgm:ptLst>
  <dgm:cxnLst>
    <dgm:cxn modelId="{992FF88A-A07F-46C0-A10F-4C37D2F495A5}" type="presOf" srcId="{C739FA59-B89C-4F51-A245-9E9EF94C7466}" destId="{BF09C1F0-853C-4551-B05F-373D9F0DAC87}" srcOrd="0" destOrd="0" presId="urn:microsoft.com/office/officeart/2005/8/layout/hierarchy3"/>
    <dgm:cxn modelId="{A78252B0-E454-4106-8CCE-22C613E0AAAF}" srcId="{F9B8DA84-B6BF-4E17-BD77-D695FAB1EB0B}" destId="{C739FA59-B89C-4F51-A245-9E9EF94C7466}" srcOrd="0" destOrd="0" parTransId="{ECEEEF11-C5F7-4BAB-B521-A4E3FBEE50B3}" sibTransId="{2095B585-9F62-4338-BCE0-4BCAEC715077}"/>
    <dgm:cxn modelId="{FBF201C3-BD11-41A7-BD6B-47ADE32F9F1A}" type="presOf" srcId="{F9B8DA84-B6BF-4E17-BD77-D695FAB1EB0B}" destId="{1DBECE82-BA9C-4302-A5BC-37ECB89A17E5}" srcOrd="1" destOrd="0" presId="urn:microsoft.com/office/officeart/2005/8/layout/hierarchy3"/>
    <dgm:cxn modelId="{8598A65E-5F55-4565-B463-FCC8DB4A836C}" srcId="{085D0362-742B-4828-B592-55E2278D63A2}" destId="{F9B8DA84-B6BF-4E17-BD77-D695FAB1EB0B}" srcOrd="0" destOrd="0" parTransId="{51497D66-BA2C-41DE-8477-3CA13826EB28}" sibTransId="{B90599B7-2142-4DA8-9944-01825A26F579}"/>
    <dgm:cxn modelId="{B6DD35C0-ADDA-42CA-B6D6-5A23E7CA917A}" type="presOf" srcId="{F9B8DA84-B6BF-4E17-BD77-D695FAB1EB0B}" destId="{D5E031FD-579C-4D8B-9985-1BA5706F0B91}" srcOrd="0" destOrd="0" presId="urn:microsoft.com/office/officeart/2005/8/layout/hierarchy3"/>
    <dgm:cxn modelId="{E9769ED7-5CC3-4EE8-B232-8A372334387E}" type="presOf" srcId="{085D0362-742B-4828-B592-55E2278D63A2}" destId="{C0DC5043-DB5A-407D-A909-5AA143A08B1F}" srcOrd="0" destOrd="0" presId="urn:microsoft.com/office/officeart/2005/8/layout/hierarchy3"/>
    <dgm:cxn modelId="{866B3B3E-D7C3-444A-BCC2-3DB52193C57D}" type="presOf" srcId="{ECEEEF11-C5F7-4BAB-B521-A4E3FBEE50B3}" destId="{8CB09BD5-8FA5-43D8-80AA-2D98E738B17D}" srcOrd="0" destOrd="0" presId="urn:microsoft.com/office/officeart/2005/8/layout/hierarchy3"/>
    <dgm:cxn modelId="{19D22820-17FF-422E-B535-F3A226BC3449}" type="presParOf" srcId="{C0DC5043-DB5A-407D-A909-5AA143A08B1F}" destId="{4F2F2F10-99E8-4F61-AA59-412C07273BD6}" srcOrd="0" destOrd="0" presId="urn:microsoft.com/office/officeart/2005/8/layout/hierarchy3"/>
    <dgm:cxn modelId="{7FF8592B-D52C-4FE5-BD5A-B5F1722A1014}" type="presParOf" srcId="{4F2F2F10-99E8-4F61-AA59-412C07273BD6}" destId="{A81D0EFF-11F5-4C30-AD8B-8E15E5D16AF1}" srcOrd="0" destOrd="0" presId="urn:microsoft.com/office/officeart/2005/8/layout/hierarchy3"/>
    <dgm:cxn modelId="{6849E3B7-35D9-4E77-9EA0-3DAD5798D525}" type="presParOf" srcId="{A81D0EFF-11F5-4C30-AD8B-8E15E5D16AF1}" destId="{D5E031FD-579C-4D8B-9985-1BA5706F0B91}" srcOrd="0" destOrd="0" presId="urn:microsoft.com/office/officeart/2005/8/layout/hierarchy3"/>
    <dgm:cxn modelId="{C9D285A0-CF7B-4AD0-A85D-96D0FB3C4608}" type="presParOf" srcId="{A81D0EFF-11F5-4C30-AD8B-8E15E5D16AF1}" destId="{1DBECE82-BA9C-4302-A5BC-37ECB89A17E5}" srcOrd="1" destOrd="0" presId="urn:microsoft.com/office/officeart/2005/8/layout/hierarchy3"/>
    <dgm:cxn modelId="{ED8E8315-0484-4CA7-8B69-86C36E397715}" type="presParOf" srcId="{4F2F2F10-99E8-4F61-AA59-412C07273BD6}" destId="{6C899705-27A8-4044-AD14-D9407D154CD9}" srcOrd="1" destOrd="0" presId="urn:microsoft.com/office/officeart/2005/8/layout/hierarchy3"/>
    <dgm:cxn modelId="{DDB7DE68-2A40-45FC-ACBC-BB6DC3F443D8}" type="presParOf" srcId="{6C899705-27A8-4044-AD14-D9407D154CD9}" destId="{8CB09BD5-8FA5-43D8-80AA-2D98E738B17D}" srcOrd="0" destOrd="0" presId="urn:microsoft.com/office/officeart/2005/8/layout/hierarchy3"/>
    <dgm:cxn modelId="{B43269B9-2225-48BC-8496-89130CE75AF9}" type="presParOf" srcId="{6C899705-27A8-4044-AD14-D9407D154CD9}" destId="{BF09C1F0-853C-4551-B05F-373D9F0DAC8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411AD98-6B47-4B80-877D-5F90C747CA7A}" type="doc">
      <dgm:prSet loTypeId="urn:microsoft.com/office/officeart/2008/layout/RadialCluster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PA"/>
        </a:p>
      </dgm:t>
    </dgm:pt>
    <dgm:pt modelId="{6C4996F0-B18B-4F80-A4E8-982F075A2A39}">
      <dgm:prSet phldrT="[Texto]"/>
      <dgm:spPr/>
      <dgm:t>
        <a:bodyPr/>
        <a:lstStyle/>
        <a:p>
          <a:r>
            <a:rPr lang="es-PA" dirty="0" smtClean="0"/>
            <a:t>CODIGO SICLAR</a:t>
          </a:r>
          <a:endParaRPr lang="es-PA" dirty="0"/>
        </a:p>
      </dgm:t>
    </dgm:pt>
    <dgm:pt modelId="{95054FF5-AC93-486C-98DD-377C218657C5}" type="parTrans" cxnId="{7E732CDB-0812-4BCC-AC01-E0C42460BD0C}">
      <dgm:prSet/>
      <dgm:spPr/>
      <dgm:t>
        <a:bodyPr/>
        <a:lstStyle/>
        <a:p>
          <a:endParaRPr lang="es-PA"/>
        </a:p>
      </dgm:t>
    </dgm:pt>
    <dgm:pt modelId="{111E2CC6-B9EF-44F2-BCF6-46E17877DF12}" type="sibTrans" cxnId="{7E732CDB-0812-4BCC-AC01-E0C42460BD0C}">
      <dgm:prSet/>
      <dgm:spPr/>
      <dgm:t>
        <a:bodyPr/>
        <a:lstStyle/>
        <a:p>
          <a:endParaRPr lang="es-PA"/>
        </a:p>
      </dgm:t>
    </dgm:pt>
    <dgm:pt modelId="{648D19C4-3BD6-4455-A33B-84B9634278C6}">
      <dgm:prSet phldrT="[Texto]"/>
      <dgm:spPr/>
      <dgm:t>
        <a:bodyPr/>
        <a:lstStyle/>
        <a:p>
          <a:r>
            <a:rPr lang="es-PA" dirty="0" smtClean="0"/>
            <a:t>Cargo Genérico</a:t>
          </a:r>
          <a:endParaRPr lang="es-PA" dirty="0"/>
        </a:p>
      </dgm:t>
    </dgm:pt>
    <dgm:pt modelId="{3E571F30-5C39-40E7-B312-7BDAFD7CD568}" type="parTrans" cxnId="{D2E4590C-0724-4E9B-9F72-2B5D79B50BEC}">
      <dgm:prSet/>
      <dgm:spPr/>
      <dgm:t>
        <a:bodyPr/>
        <a:lstStyle/>
        <a:p>
          <a:endParaRPr lang="es-PA"/>
        </a:p>
      </dgm:t>
    </dgm:pt>
    <dgm:pt modelId="{48F4F039-1224-4D11-9DEB-32FFDBE80807}" type="sibTrans" cxnId="{D2E4590C-0724-4E9B-9F72-2B5D79B50BEC}">
      <dgm:prSet/>
      <dgm:spPr/>
      <dgm:t>
        <a:bodyPr/>
        <a:lstStyle/>
        <a:p>
          <a:endParaRPr lang="es-PA"/>
        </a:p>
      </dgm:t>
    </dgm:pt>
    <dgm:pt modelId="{6866226E-B8DC-4F92-B5FF-3869EA7B6663}">
      <dgm:prSet phldrT="[Texto]"/>
      <dgm:spPr/>
      <dgm:t>
        <a:bodyPr/>
        <a:lstStyle/>
        <a:p>
          <a:r>
            <a:rPr lang="es-PA" dirty="0" smtClean="0"/>
            <a:t>Cargo Especifico</a:t>
          </a:r>
          <a:endParaRPr lang="es-PA" dirty="0"/>
        </a:p>
      </dgm:t>
    </dgm:pt>
    <dgm:pt modelId="{A78398B5-5BFB-45FF-877C-97453D2EA943}" type="parTrans" cxnId="{35C2C808-DF6D-4305-9071-01402434C823}">
      <dgm:prSet/>
      <dgm:spPr/>
      <dgm:t>
        <a:bodyPr/>
        <a:lstStyle/>
        <a:p>
          <a:endParaRPr lang="es-PA"/>
        </a:p>
      </dgm:t>
    </dgm:pt>
    <dgm:pt modelId="{AE1989BA-38F8-4B3C-8D38-B437D0EE1D24}" type="sibTrans" cxnId="{35C2C808-DF6D-4305-9071-01402434C823}">
      <dgm:prSet/>
      <dgm:spPr/>
      <dgm:t>
        <a:bodyPr/>
        <a:lstStyle/>
        <a:p>
          <a:endParaRPr lang="es-PA"/>
        </a:p>
      </dgm:t>
    </dgm:pt>
    <dgm:pt modelId="{AF2FE864-88C5-49DD-AA98-C03109359EE6}" type="pres">
      <dgm:prSet presAssocID="{0411AD98-6B47-4B80-877D-5F90C747CA7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PA"/>
        </a:p>
      </dgm:t>
    </dgm:pt>
    <dgm:pt modelId="{91A64C1F-B72E-4CAC-BC49-BE4BB4C088B3}" type="pres">
      <dgm:prSet presAssocID="{6C4996F0-B18B-4F80-A4E8-982F075A2A39}" presName="singleCycle" presStyleCnt="0"/>
      <dgm:spPr/>
    </dgm:pt>
    <dgm:pt modelId="{A8724B1C-A5EC-4FB9-ACE1-47E7596D9320}" type="pres">
      <dgm:prSet presAssocID="{6C4996F0-B18B-4F80-A4E8-982F075A2A39}" presName="singleCenter" presStyleLbl="node1" presStyleIdx="0" presStyleCnt="3" custScaleX="123437">
        <dgm:presLayoutVars>
          <dgm:chMax val="7"/>
          <dgm:chPref val="7"/>
        </dgm:presLayoutVars>
      </dgm:prSet>
      <dgm:spPr/>
      <dgm:t>
        <a:bodyPr/>
        <a:lstStyle/>
        <a:p>
          <a:endParaRPr lang="es-PA"/>
        </a:p>
      </dgm:t>
    </dgm:pt>
    <dgm:pt modelId="{56C5FFA0-8E1A-4508-9D9F-7B339C874B18}" type="pres">
      <dgm:prSet presAssocID="{3E571F30-5C39-40E7-B312-7BDAFD7CD568}" presName="Name56" presStyleLbl="parChTrans1D2" presStyleIdx="0" presStyleCnt="2"/>
      <dgm:spPr/>
      <dgm:t>
        <a:bodyPr/>
        <a:lstStyle/>
        <a:p>
          <a:endParaRPr lang="es-PA"/>
        </a:p>
      </dgm:t>
    </dgm:pt>
    <dgm:pt modelId="{5AB5FB3D-7245-463D-835C-B8DEF25D6D09}" type="pres">
      <dgm:prSet presAssocID="{648D19C4-3BD6-4455-A33B-84B9634278C6}" presName="text0" presStyleLbl="node1" presStyleIdx="1" presStyleCnt="3" custScaleX="170242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D9325D7E-D6AB-4EF6-BD2D-A3F1CBA4C37E}" type="pres">
      <dgm:prSet presAssocID="{A78398B5-5BFB-45FF-877C-97453D2EA943}" presName="Name56" presStyleLbl="parChTrans1D2" presStyleIdx="1" presStyleCnt="2"/>
      <dgm:spPr/>
      <dgm:t>
        <a:bodyPr/>
        <a:lstStyle/>
        <a:p>
          <a:endParaRPr lang="es-PA"/>
        </a:p>
      </dgm:t>
    </dgm:pt>
    <dgm:pt modelId="{6B836516-085F-4310-9DE8-1E1698CCC1C6}" type="pres">
      <dgm:prSet presAssocID="{6866226E-B8DC-4F92-B5FF-3869EA7B6663}" presName="text0" presStyleLbl="node1" presStyleIdx="2" presStyleCnt="3" custScaleX="193564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</dgm:ptLst>
  <dgm:cxnLst>
    <dgm:cxn modelId="{35C2C808-DF6D-4305-9071-01402434C823}" srcId="{6C4996F0-B18B-4F80-A4E8-982F075A2A39}" destId="{6866226E-B8DC-4F92-B5FF-3869EA7B6663}" srcOrd="1" destOrd="0" parTransId="{A78398B5-5BFB-45FF-877C-97453D2EA943}" sibTransId="{AE1989BA-38F8-4B3C-8D38-B437D0EE1D24}"/>
    <dgm:cxn modelId="{2FEA7B7A-212B-438A-A8A2-91FC638EEA4B}" type="presOf" srcId="{3E571F30-5C39-40E7-B312-7BDAFD7CD568}" destId="{56C5FFA0-8E1A-4508-9D9F-7B339C874B18}" srcOrd="0" destOrd="0" presId="urn:microsoft.com/office/officeart/2008/layout/RadialCluster"/>
    <dgm:cxn modelId="{6CE2ED8D-0A3D-41A6-AC7E-91CEDDE1DD30}" type="presOf" srcId="{6866226E-B8DC-4F92-B5FF-3869EA7B6663}" destId="{6B836516-085F-4310-9DE8-1E1698CCC1C6}" srcOrd="0" destOrd="0" presId="urn:microsoft.com/office/officeart/2008/layout/RadialCluster"/>
    <dgm:cxn modelId="{D2E4590C-0724-4E9B-9F72-2B5D79B50BEC}" srcId="{6C4996F0-B18B-4F80-A4E8-982F075A2A39}" destId="{648D19C4-3BD6-4455-A33B-84B9634278C6}" srcOrd="0" destOrd="0" parTransId="{3E571F30-5C39-40E7-B312-7BDAFD7CD568}" sibTransId="{48F4F039-1224-4D11-9DEB-32FFDBE80807}"/>
    <dgm:cxn modelId="{7E732CDB-0812-4BCC-AC01-E0C42460BD0C}" srcId="{0411AD98-6B47-4B80-877D-5F90C747CA7A}" destId="{6C4996F0-B18B-4F80-A4E8-982F075A2A39}" srcOrd="0" destOrd="0" parTransId="{95054FF5-AC93-486C-98DD-377C218657C5}" sibTransId="{111E2CC6-B9EF-44F2-BCF6-46E17877DF12}"/>
    <dgm:cxn modelId="{87107853-F48A-4938-BD27-F1BE72E223BA}" type="presOf" srcId="{0411AD98-6B47-4B80-877D-5F90C747CA7A}" destId="{AF2FE864-88C5-49DD-AA98-C03109359EE6}" srcOrd="0" destOrd="0" presId="urn:microsoft.com/office/officeart/2008/layout/RadialCluster"/>
    <dgm:cxn modelId="{40914260-6EF3-4525-8C81-156EE6159766}" type="presOf" srcId="{648D19C4-3BD6-4455-A33B-84B9634278C6}" destId="{5AB5FB3D-7245-463D-835C-B8DEF25D6D09}" srcOrd="0" destOrd="0" presId="urn:microsoft.com/office/officeart/2008/layout/RadialCluster"/>
    <dgm:cxn modelId="{13503C9D-496C-401B-BD08-3584A35F207B}" type="presOf" srcId="{A78398B5-5BFB-45FF-877C-97453D2EA943}" destId="{D9325D7E-D6AB-4EF6-BD2D-A3F1CBA4C37E}" srcOrd="0" destOrd="0" presId="urn:microsoft.com/office/officeart/2008/layout/RadialCluster"/>
    <dgm:cxn modelId="{433E4248-9D4C-4232-9806-F644F9E8B527}" type="presOf" srcId="{6C4996F0-B18B-4F80-A4E8-982F075A2A39}" destId="{A8724B1C-A5EC-4FB9-ACE1-47E7596D9320}" srcOrd="0" destOrd="0" presId="urn:microsoft.com/office/officeart/2008/layout/RadialCluster"/>
    <dgm:cxn modelId="{7AD9DFA7-93D7-4A74-8A20-448A10E43B4D}" type="presParOf" srcId="{AF2FE864-88C5-49DD-AA98-C03109359EE6}" destId="{91A64C1F-B72E-4CAC-BC49-BE4BB4C088B3}" srcOrd="0" destOrd="0" presId="urn:microsoft.com/office/officeart/2008/layout/RadialCluster"/>
    <dgm:cxn modelId="{46F31F52-390C-495B-B757-BD1461DA8CAE}" type="presParOf" srcId="{91A64C1F-B72E-4CAC-BC49-BE4BB4C088B3}" destId="{A8724B1C-A5EC-4FB9-ACE1-47E7596D9320}" srcOrd="0" destOrd="0" presId="urn:microsoft.com/office/officeart/2008/layout/RadialCluster"/>
    <dgm:cxn modelId="{2FDEF0DE-A33B-4145-935D-80117AA2534B}" type="presParOf" srcId="{91A64C1F-B72E-4CAC-BC49-BE4BB4C088B3}" destId="{56C5FFA0-8E1A-4508-9D9F-7B339C874B18}" srcOrd="1" destOrd="0" presId="urn:microsoft.com/office/officeart/2008/layout/RadialCluster"/>
    <dgm:cxn modelId="{3F044214-9AE4-471E-95F2-F287A89B8B76}" type="presParOf" srcId="{91A64C1F-B72E-4CAC-BC49-BE4BB4C088B3}" destId="{5AB5FB3D-7245-463D-835C-B8DEF25D6D09}" srcOrd="2" destOrd="0" presId="urn:microsoft.com/office/officeart/2008/layout/RadialCluster"/>
    <dgm:cxn modelId="{9393A2D9-9541-4B01-B28D-0108AC5C82E5}" type="presParOf" srcId="{91A64C1F-B72E-4CAC-BC49-BE4BB4C088B3}" destId="{D9325D7E-D6AB-4EF6-BD2D-A3F1CBA4C37E}" srcOrd="3" destOrd="0" presId="urn:microsoft.com/office/officeart/2008/layout/RadialCluster"/>
    <dgm:cxn modelId="{6E6FC910-E022-4806-8D21-65522FBFAF54}" type="presParOf" srcId="{91A64C1F-B72E-4CAC-BC49-BE4BB4C088B3}" destId="{6B836516-085F-4310-9DE8-1E1698CCC1C6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PA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FCD3E-AD87-4B18-BF68-73321509B967}" type="datetimeFigureOut">
              <a:rPr lang="es-PA" smtClean="0"/>
              <a:t>22/11/18</a:t>
            </a:fld>
            <a:endParaRPr lang="es-PA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EB35-A0A4-45B1-B7AE-D5CA8489FA9A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72927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FCD3E-AD87-4B18-BF68-73321509B967}" type="datetimeFigureOut">
              <a:rPr lang="es-PA" smtClean="0"/>
              <a:t>22/11/18</a:t>
            </a:fld>
            <a:endParaRPr lang="es-PA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EB35-A0A4-45B1-B7AE-D5CA8489FA9A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344791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FCD3E-AD87-4B18-BF68-73321509B967}" type="datetimeFigureOut">
              <a:rPr lang="es-PA" smtClean="0"/>
              <a:t>22/11/18</a:t>
            </a:fld>
            <a:endParaRPr lang="es-PA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EB35-A0A4-45B1-B7AE-D5CA8489FA9A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686063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FCD3E-AD87-4B18-BF68-73321509B967}" type="datetimeFigureOut">
              <a:rPr lang="es-PA" smtClean="0"/>
              <a:t>22/11/18</a:t>
            </a:fld>
            <a:endParaRPr lang="es-PA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EB35-A0A4-45B1-B7AE-D5CA8489FA9A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539746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FCD3E-AD87-4B18-BF68-73321509B967}" type="datetimeFigureOut">
              <a:rPr lang="es-PA" smtClean="0"/>
              <a:t>22/11/18</a:t>
            </a:fld>
            <a:endParaRPr lang="es-PA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EB35-A0A4-45B1-B7AE-D5CA8489FA9A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338934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FCD3E-AD87-4B18-BF68-73321509B967}" type="datetimeFigureOut">
              <a:rPr lang="es-PA" smtClean="0"/>
              <a:t>22/11/18</a:t>
            </a:fld>
            <a:endParaRPr lang="es-PA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EB35-A0A4-45B1-B7AE-D5CA8489FA9A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792802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FCD3E-AD87-4B18-BF68-73321509B967}" type="datetimeFigureOut">
              <a:rPr lang="es-PA" smtClean="0"/>
              <a:t>22/11/18</a:t>
            </a:fld>
            <a:endParaRPr lang="es-PA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EB35-A0A4-45B1-B7AE-D5CA8489FA9A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265385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FCD3E-AD87-4B18-BF68-73321509B967}" type="datetimeFigureOut">
              <a:rPr lang="es-PA" smtClean="0"/>
              <a:t>22/11/18</a:t>
            </a:fld>
            <a:endParaRPr lang="es-PA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EB35-A0A4-45B1-B7AE-D5CA8489FA9A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550962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FCD3E-AD87-4B18-BF68-73321509B967}" type="datetimeFigureOut">
              <a:rPr lang="es-PA" smtClean="0"/>
              <a:t>22/11/18</a:t>
            </a:fld>
            <a:endParaRPr lang="es-PA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EB35-A0A4-45B1-B7AE-D5CA8489FA9A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907339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FCD3E-AD87-4B18-BF68-73321509B967}" type="datetimeFigureOut">
              <a:rPr lang="es-PA" smtClean="0"/>
              <a:t>22/11/18</a:t>
            </a:fld>
            <a:endParaRPr lang="es-PA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EB35-A0A4-45B1-B7AE-D5CA8489FA9A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418523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FCD3E-AD87-4B18-BF68-73321509B967}" type="datetimeFigureOut">
              <a:rPr lang="es-PA" smtClean="0"/>
              <a:t>22/11/18</a:t>
            </a:fld>
            <a:endParaRPr lang="es-PA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EB35-A0A4-45B1-B7AE-D5CA8489FA9A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371151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FCD3E-AD87-4B18-BF68-73321509B967}" type="datetimeFigureOut">
              <a:rPr lang="es-PA" smtClean="0"/>
              <a:t>22/11/18</a:t>
            </a:fld>
            <a:endParaRPr lang="es-PA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EEB35-A0A4-45B1-B7AE-D5CA8489FA9A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826913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png"/><Relationship Id="rId9" Type="http://schemas.openxmlformats.org/officeDocument/2006/relationships/image" Target="../media/image14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231900" y="127000"/>
            <a:ext cx="9804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PA" sz="4000" b="1" dirty="0" smtClean="0"/>
          </a:p>
          <a:p>
            <a:pPr algn="ctr"/>
            <a:r>
              <a:rPr lang="es-PA" sz="4000" b="1" dirty="0" smtClean="0"/>
              <a:t>DIRECCIÓN GENERAL DE CARRERA ADMINISTRATIVA</a:t>
            </a:r>
          </a:p>
          <a:p>
            <a:pPr algn="ctr"/>
            <a:endParaRPr lang="es-PA" sz="4000" b="1" dirty="0"/>
          </a:p>
          <a:p>
            <a:pPr algn="ctr"/>
            <a:r>
              <a:rPr lang="es-PA" sz="4000" b="1" dirty="0" smtClean="0"/>
              <a:t>DEPARTAMENTO DE CLASIFICACIÓN DE PUESTOS Y REMUNERACIÓN</a:t>
            </a:r>
          </a:p>
          <a:p>
            <a:pPr algn="ctr"/>
            <a:endParaRPr lang="es-PA" sz="4000" b="1" dirty="0" smtClean="0"/>
          </a:p>
          <a:p>
            <a:pPr algn="ctr"/>
            <a:r>
              <a:rPr lang="es-PA" sz="4000" b="1" dirty="0" smtClean="0"/>
              <a:t>MANUAL INSTITUCIONAL DE CLASES OCUPACIONALES</a:t>
            </a:r>
            <a:endParaRPr lang="es-PA" sz="40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0" y="4419600"/>
            <a:ext cx="1841500" cy="18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59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577081028"/>
              </p:ext>
            </p:extLst>
          </p:nvPr>
        </p:nvGraphicFramePr>
        <p:xfrm>
          <a:off x="901700" y="609600"/>
          <a:ext cx="10464800" cy="5465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963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934928847"/>
              </p:ext>
            </p:extLst>
          </p:nvPr>
        </p:nvGraphicFramePr>
        <p:xfrm>
          <a:off x="901700" y="609600"/>
          <a:ext cx="10464800" cy="5465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854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848962779"/>
              </p:ext>
            </p:extLst>
          </p:nvPr>
        </p:nvGraphicFramePr>
        <p:xfrm>
          <a:off x="901700" y="609600"/>
          <a:ext cx="10464800" cy="5465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073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213100" y="317500"/>
            <a:ext cx="5784850" cy="2146300"/>
          </a:xfrm>
          <a:prstGeom prst="rect">
            <a:avLst/>
          </a:prstGeom>
        </p:spPr>
        <p:style>
          <a:lnRef idx="3">
            <a:schemeClr val="lt1"/>
          </a:lnRef>
          <a:fillRef idx="1002">
            <a:schemeClr val="dk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3600" b="1" dirty="0" smtClean="0"/>
              <a:t>¿Qué es la Denominación de una Clase Ocupacional?</a:t>
            </a:r>
            <a:endParaRPr lang="es-PA" sz="36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1533525" y="281940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A" sz="3200" dirty="0" smtClean="0"/>
              <a:t>La denominación de una clase ocupacional, no es mas que el nombre que va a llevar el cargo.</a:t>
            </a:r>
          </a:p>
          <a:p>
            <a:pPr algn="just"/>
            <a:endParaRPr lang="es-PA" sz="3200" dirty="0"/>
          </a:p>
          <a:p>
            <a:pPr algn="just"/>
            <a:r>
              <a:rPr lang="es-PA" sz="3200" dirty="0" smtClean="0"/>
              <a:t>Este va a surgir de las tareas que desempeñe la persona que ocupa dicho cargo, y de la unidad administrativa.</a:t>
            </a:r>
            <a:endParaRPr lang="es-PA" sz="3200" dirty="0"/>
          </a:p>
        </p:txBody>
      </p:sp>
    </p:spTree>
    <p:extLst>
      <p:ext uri="{BB962C8B-B14F-4D97-AF65-F5344CB8AC3E}">
        <p14:creationId xmlns:p14="http://schemas.microsoft.com/office/powerpoint/2010/main" val="242384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378200" y="368300"/>
            <a:ext cx="4483100" cy="2146300"/>
          </a:xfrm>
          <a:prstGeom prst="rect">
            <a:avLst/>
          </a:prstGeom>
        </p:spPr>
        <p:style>
          <a:lnRef idx="3">
            <a:schemeClr val="lt1"/>
          </a:lnRef>
          <a:fillRef idx="1002">
            <a:schemeClr val="dk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4000" b="1" dirty="0" smtClean="0"/>
              <a:t>¿Qué es el Código SICLAR?</a:t>
            </a:r>
            <a:endParaRPr lang="es-PA" sz="40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1533525" y="281940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A" sz="3200" dirty="0" smtClean="0"/>
              <a:t>El código SICLAR, es alfanumérico, compuesto de 14 dígitos, divididos en:</a:t>
            </a:r>
          </a:p>
          <a:p>
            <a:pPr algn="just"/>
            <a:endParaRPr lang="es-PA" sz="3200" dirty="0" smtClean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s-PA" sz="3200" dirty="0" smtClean="0"/>
              <a:t>6 letras (área, sub-área y funcional) </a:t>
            </a:r>
          </a:p>
          <a:p>
            <a:pPr algn="just"/>
            <a:endParaRPr lang="es-PA" sz="3200" dirty="0" smtClean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s-PA" sz="3200" dirty="0" smtClean="0"/>
              <a:t>8 números ( nivel y consecutivo)</a:t>
            </a:r>
            <a:endParaRPr lang="es-PA" sz="3200" dirty="0"/>
          </a:p>
        </p:txBody>
      </p:sp>
    </p:spTree>
    <p:extLst>
      <p:ext uri="{BB962C8B-B14F-4D97-AF65-F5344CB8AC3E}">
        <p14:creationId xmlns:p14="http://schemas.microsoft.com/office/powerpoint/2010/main" val="28340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82134" y="1009471"/>
            <a:ext cx="10244667" cy="470898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PA" sz="2800" dirty="0" smtClean="0"/>
              <a:t>Que a través de la </a:t>
            </a:r>
            <a:r>
              <a:rPr lang="es-PA" sz="2800" b="1" dirty="0" smtClean="0"/>
              <a:t>Resolución de Gabinete N° 13 del 4 de febrero de 2014</a:t>
            </a:r>
            <a:r>
              <a:rPr lang="es-PA" sz="2800" dirty="0" smtClean="0"/>
              <a:t>, se aprobó la actualización del Manual Gral. de Clases Ocupacionales del Sector Público y el Catálogo Único de Código de Cargos del Sector Público, con la finalidad de actualizar y aprobar los Manuales Institucionales de Clases Ocupacionales. </a:t>
            </a:r>
          </a:p>
          <a:p>
            <a:pPr algn="just"/>
            <a:endParaRPr lang="es-PA" sz="2000" b="1" dirty="0"/>
          </a:p>
          <a:p>
            <a:pPr algn="just"/>
            <a:r>
              <a:rPr lang="es-PA" sz="2800" b="1" dirty="0" smtClean="0"/>
              <a:t>El Artículo 5</a:t>
            </a:r>
            <a:r>
              <a:rPr lang="es-PA" sz="2800" dirty="0" smtClean="0"/>
              <a:t>, el cual instruye al Ministerio de Economía y Finanzas y a la Contraloría General de la República, para que actualicen sus plataformas informáticas en base al </a:t>
            </a:r>
            <a:r>
              <a:rPr lang="es-PA" sz="2800" b="1" dirty="0" smtClean="0"/>
              <a:t>nuevo sistema de codificación de catorce (14) dígitos alfa – numéricos</a:t>
            </a:r>
            <a:r>
              <a:rPr lang="es-PA" sz="2800" dirty="0" smtClean="0"/>
              <a:t>, el cual debe reflejarse en todas las planillas de las instituciones de la Administración Pública.</a:t>
            </a:r>
            <a:endParaRPr lang="es-PA" sz="2800" dirty="0"/>
          </a:p>
        </p:txBody>
      </p:sp>
    </p:spTree>
    <p:extLst>
      <p:ext uri="{BB962C8B-B14F-4D97-AF65-F5344CB8AC3E}">
        <p14:creationId xmlns:p14="http://schemas.microsoft.com/office/powerpoint/2010/main" val="66460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647954774"/>
              </p:ext>
            </p:extLst>
          </p:nvPr>
        </p:nvGraphicFramePr>
        <p:xfrm>
          <a:off x="1866900" y="5164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Conector recto de flecha 6"/>
          <p:cNvCxnSpPr/>
          <p:nvPr/>
        </p:nvCxnSpPr>
        <p:spPr>
          <a:xfrm flipH="1">
            <a:off x="4038600" y="1079500"/>
            <a:ext cx="990600" cy="53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>
            <a:off x="6985000" y="5245100"/>
            <a:ext cx="12319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508000" y="1079500"/>
            <a:ext cx="3530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400" b="1" dirty="0" smtClean="0"/>
              <a:t>SECRETARIA</a:t>
            </a:r>
          </a:p>
          <a:p>
            <a:pPr algn="ctr"/>
            <a:endParaRPr lang="es-PA" sz="2400" b="1" dirty="0" smtClean="0"/>
          </a:p>
          <a:p>
            <a:r>
              <a:rPr lang="es-PA" sz="2400" b="1" dirty="0" smtClean="0"/>
              <a:t>ADASFA02010018</a:t>
            </a:r>
          </a:p>
          <a:p>
            <a:endParaRPr lang="es-PA" sz="2400" b="1" dirty="0"/>
          </a:p>
          <a:p>
            <a:r>
              <a:rPr lang="es-PA" sz="2400" b="1" dirty="0" smtClean="0"/>
              <a:t>AD: Área</a:t>
            </a:r>
          </a:p>
          <a:p>
            <a:endParaRPr lang="es-PA" sz="2400" b="1" dirty="0"/>
          </a:p>
          <a:p>
            <a:r>
              <a:rPr lang="es-PA" sz="2400" b="1" dirty="0" smtClean="0"/>
              <a:t>AS: Sub Área</a:t>
            </a:r>
          </a:p>
          <a:p>
            <a:endParaRPr lang="es-PA" sz="2400" b="1" dirty="0"/>
          </a:p>
          <a:p>
            <a:r>
              <a:rPr lang="es-PA" sz="2400" b="1" dirty="0" smtClean="0"/>
              <a:t>FA: función administrativa</a:t>
            </a:r>
          </a:p>
          <a:p>
            <a:endParaRPr lang="es-PA" sz="2400" b="1" dirty="0"/>
          </a:p>
          <a:p>
            <a:r>
              <a:rPr lang="es-PA" sz="2400" b="1" dirty="0" smtClean="0"/>
              <a:t>0201: nivel</a:t>
            </a:r>
          </a:p>
          <a:p>
            <a:endParaRPr lang="es-PA" sz="2400" b="1" dirty="0"/>
          </a:p>
          <a:p>
            <a:r>
              <a:rPr lang="es-PA" sz="2400" b="1" dirty="0" smtClean="0"/>
              <a:t>0018: consecutivo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8470900" y="856357"/>
            <a:ext cx="3530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400" b="1" dirty="0" smtClean="0"/>
              <a:t>JEFE DEL DPTO. DE REGISTROS Y ESTADÍSTICAS DE SALUD</a:t>
            </a:r>
          </a:p>
          <a:p>
            <a:pPr algn="ctr"/>
            <a:endParaRPr lang="es-PA" sz="2400" b="1" dirty="0" smtClean="0"/>
          </a:p>
          <a:p>
            <a:pPr algn="ctr"/>
            <a:r>
              <a:rPr lang="es-PA" sz="2400" b="1" dirty="0" smtClean="0"/>
              <a:t>PRRSCN06010006</a:t>
            </a:r>
          </a:p>
          <a:p>
            <a:endParaRPr lang="es-PA" sz="2400" b="1" dirty="0"/>
          </a:p>
          <a:p>
            <a:r>
              <a:rPr lang="es-PA" sz="2400" b="1" dirty="0" smtClean="0"/>
              <a:t>PR: Producción Externa</a:t>
            </a:r>
          </a:p>
          <a:p>
            <a:endParaRPr lang="es-PA" sz="2400" b="1" dirty="0"/>
          </a:p>
          <a:p>
            <a:r>
              <a:rPr lang="es-PA" sz="2400" b="1" dirty="0"/>
              <a:t>R</a:t>
            </a:r>
            <a:r>
              <a:rPr lang="es-PA" sz="2400" b="1" dirty="0" smtClean="0"/>
              <a:t>S: Resultado para la  	Sociedad</a:t>
            </a:r>
          </a:p>
          <a:p>
            <a:endParaRPr lang="es-PA" sz="2400" b="1" dirty="0"/>
          </a:p>
          <a:p>
            <a:r>
              <a:rPr lang="es-PA" sz="2400" b="1" dirty="0" smtClean="0"/>
              <a:t>CN: funcionalidad</a:t>
            </a:r>
          </a:p>
          <a:p>
            <a:endParaRPr lang="es-PA" sz="2400" b="1" dirty="0"/>
          </a:p>
          <a:p>
            <a:r>
              <a:rPr lang="es-PA" sz="2400" b="1" dirty="0" smtClean="0"/>
              <a:t>0601: nivel</a:t>
            </a:r>
          </a:p>
          <a:p>
            <a:endParaRPr lang="es-PA" sz="2400" b="1" dirty="0"/>
          </a:p>
          <a:p>
            <a:r>
              <a:rPr lang="es-PA" sz="2400" b="1" dirty="0" smtClean="0"/>
              <a:t>0006: consecutivo</a:t>
            </a:r>
          </a:p>
        </p:txBody>
      </p:sp>
    </p:spTree>
    <p:extLst>
      <p:ext uri="{BB962C8B-B14F-4D97-AF65-F5344CB8AC3E}">
        <p14:creationId xmlns:p14="http://schemas.microsoft.com/office/powerpoint/2010/main" val="189130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54100" y="901700"/>
            <a:ext cx="10121900" cy="4524315"/>
          </a:xfrm>
          <a:prstGeom prst="rect">
            <a:avLst/>
          </a:prstGeom>
          <a:solidFill>
            <a:srgbClr val="3366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PA" sz="3600" dirty="0" smtClean="0">
                <a:solidFill>
                  <a:schemeClr val="bg1"/>
                </a:solidFill>
              </a:rPr>
              <a:t>Según la Resolución de Gabinete N° 13 del 4 de febrero de 2014, Artículo 5, el cual instruye al Ministerio de Economía y Finanzas y a la Contraloría General de la República, para que actualicen sus plataformas informáticas en base al nuevo sistema de codificación de catorce (14) dígitos alfa – numéricos, el cual debe reflejarse en todas las planillas de las instituciones de la Administración Pública.</a:t>
            </a:r>
            <a:endParaRPr lang="es-P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10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1" t="18206" r="9986" b="4632"/>
          <a:stretch/>
        </p:blipFill>
        <p:spPr>
          <a:xfrm>
            <a:off x="1498601" y="109924"/>
            <a:ext cx="9131300" cy="6659176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5" name="Rectángulo 4"/>
          <p:cNvSpPr/>
          <p:nvPr/>
        </p:nvSpPr>
        <p:spPr>
          <a:xfrm>
            <a:off x="406400" y="381000"/>
            <a:ext cx="2552700" cy="1574800"/>
          </a:xfrm>
          <a:prstGeom prst="rect">
            <a:avLst/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4000" b="1" dirty="0" smtClean="0"/>
              <a:t>TIPO DE PUESTOS</a:t>
            </a:r>
            <a:endParaRPr lang="es-PA" sz="4000" b="1" dirty="0"/>
          </a:p>
        </p:txBody>
      </p:sp>
    </p:spTree>
    <p:extLst>
      <p:ext uri="{BB962C8B-B14F-4D97-AF65-F5344CB8AC3E}">
        <p14:creationId xmlns:p14="http://schemas.microsoft.com/office/powerpoint/2010/main" val="53750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540000" y="368300"/>
            <a:ext cx="6565900" cy="1574800"/>
          </a:xfrm>
          <a:prstGeom prst="rect">
            <a:avLst/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4000" b="1" dirty="0" smtClean="0"/>
              <a:t>EJEMPLOS DE TIPO DE PUESTOS SEGÚN SU NIVEL</a:t>
            </a:r>
            <a:endParaRPr lang="es-PA" sz="4000" b="1" dirty="0"/>
          </a:p>
        </p:txBody>
      </p:sp>
      <p:sp>
        <p:nvSpPr>
          <p:cNvPr id="2" name="CuadroTexto 1"/>
          <p:cNvSpPr txBox="1"/>
          <p:nvPr/>
        </p:nvSpPr>
        <p:spPr>
          <a:xfrm>
            <a:off x="558800" y="2197100"/>
            <a:ext cx="11074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PA" sz="2400" dirty="0" smtClean="0"/>
              <a:t>0101: MENSAJERO INTERNO, TRABAJADOR MANUAL, AYUDANTE GENERAL, ETC.</a:t>
            </a:r>
          </a:p>
          <a:p>
            <a:endParaRPr lang="es-PA" sz="2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PA" sz="2400" dirty="0" smtClean="0"/>
              <a:t>0201: OFICINISTA, SECRETARIA, RECEPCIONISTA, ETC.</a:t>
            </a:r>
          </a:p>
          <a:p>
            <a:endParaRPr lang="es-PA" sz="2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PA" sz="2400" dirty="0" smtClean="0"/>
              <a:t>0301: JEFE DE ASEO, SUPERVISOR DE MANTENIMIENTO, AGENTE DE SEGURIDAD SUPERVISOR, ETC.</a:t>
            </a:r>
          </a:p>
          <a:p>
            <a:endParaRPr lang="es-PA" sz="2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PA" sz="2400" dirty="0" smtClean="0"/>
              <a:t>0302: SECRETARIA EJECUTIVA, ELECTRICISTA, FOTOGRAFO, MECÁNICO AUTOMOTRIZ, ETC.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PA" sz="2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PA" sz="2400" dirty="0" smtClean="0"/>
              <a:t>0401: JEFE DE ALMACÉN, JEFE DE IMPRENTA, JEFE DE TRANSPORTE, ETC.</a:t>
            </a:r>
          </a:p>
          <a:p>
            <a:endParaRPr lang="es-PA" sz="2400" dirty="0" smtClean="0"/>
          </a:p>
        </p:txBody>
      </p:sp>
    </p:spTree>
    <p:extLst>
      <p:ext uri="{BB962C8B-B14F-4D97-AF65-F5344CB8AC3E}">
        <p14:creationId xmlns:p14="http://schemas.microsoft.com/office/powerpoint/2010/main" val="258161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406650" y="203200"/>
            <a:ext cx="64389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A" sz="4000" b="1" dirty="0" smtClean="0"/>
              <a:t>BASE LEGAL</a:t>
            </a:r>
            <a:endParaRPr lang="es-PA" sz="4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672028" y="1016575"/>
            <a:ext cx="10796071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A" sz="3200" b="1" dirty="0" smtClean="0"/>
              <a:t>CONSTITUCIÓN POLÍTICA DE LA REP. DE PANAMÁ:</a:t>
            </a:r>
          </a:p>
          <a:p>
            <a:pPr algn="just"/>
            <a:r>
              <a:rPr lang="es-PA" sz="2800" b="1" dirty="0" smtClean="0"/>
              <a:t>CAPÍTULO 3º ORGANIZACIÓN DE LA ADMINISTRACIÓN DE PERSONAL  </a:t>
            </a:r>
          </a:p>
          <a:p>
            <a:pPr algn="just"/>
            <a:r>
              <a:rPr lang="es-PA" sz="2800" dirty="0" smtClean="0"/>
              <a:t>ARTÍCULO 306: Las dependencias oficiales funcionarán a base de un Manual de Procedimientos y otro de Clasificación de Puestos.</a:t>
            </a:r>
          </a:p>
          <a:p>
            <a:pPr algn="just"/>
            <a:endParaRPr lang="es-PA" sz="1200" b="1" dirty="0" smtClean="0"/>
          </a:p>
          <a:p>
            <a:pPr algn="just"/>
            <a:r>
              <a:rPr lang="es-PA" sz="3200" b="1" dirty="0" smtClean="0"/>
              <a:t>LEY 9 DE 20 DE JUNIO DE 1994:</a:t>
            </a:r>
          </a:p>
          <a:p>
            <a:pPr algn="just"/>
            <a:r>
              <a:rPr lang="es-PA" sz="2800" dirty="0" smtClean="0"/>
              <a:t>ARTÍCULO 39: Cada puesto de trabajo tendrá la descripción específica de las tareas inherentes y los requisitos mínimos para ocuparlo. Las descripciones deberán ser revisadas y actualizadas periódicamente.</a:t>
            </a:r>
          </a:p>
          <a:p>
            <a:pPr algn="just"/>
            <a:endParaRPr lang="es-PA" sz="1200" dirty="0"/>
          </a:p>
          <a:p>
            <a:pPr algn="just"/>
            <a:r>
              <a:rPr lang="es-PA" sz="2800" dirty="0" smtClean="0"/>
              <a:t>ARTÍCULO 40: La clasificación, tendrá su correspondiente nomenclatura, de acuerdo a la definición de los deberes, responsabilidades y requisitos mínimos. Cada puesto tendrá un grado asignado, según su complejidad y jerarquía.</a:t>
            </a:r>
            <a:endParaRPr lang="es-PA" sz="2800" dirty="0"/>
          </a:p>
        </p:txBody>
      </p:sp>
    </p:spTree>
    <p:extLst>
      <p:ext uri="{BB962C8B-B14F-4D97-AF65-F5344CB8AC3E}">
        <p14:creationId xmlns:p14="http://schemas.microsoft.com/office/powerpoint/2010/main" val="321459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501900" y="203200"/>
            <a:ext cx="6565900" cy="1574800"/>
          </a:xfrm>
          <a:prstGeom prst="rect">
            <a:avLst/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4000" b="1" dirty="0" smtClean="0"/>
              <a:t>EJEMPLOS DE TIPO DE PUESTOS SEGÚN SU NIVEL</a:t>
            </a:r>
            <a:endParaRPr lang="es-PA" sz="40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342900" y="1955800"/>
            <a:ext cx="116205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PA" sz="2400" dirty="0"/>
              <a:t>0402: PROGRAMADOR DE COMPUTADORAS, TOPÓGRAFO, TÉCNICO EN INGENIERÍA, ETC.</a:t>
            </a:r>
          </a:p>
          <a:p>
            <a:endParaRPr lang="es-PA" sz="2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PA" sz="2400" dirty="0" smtClean="0"/>
              <a:t>0403</a:t>
            </a:r>
            <a:r>
              <a:rPr lang="es-PA" sz="2400" dirty="0"/>
              <a:t>: ASISTENTE </a:t>
            </a:r>
            <a:r>
              <a:rPr lang="es-PA" sz="2400" dirty="0" smtClean="0"/>
              <a:t>ADMINISTRATIVO.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PA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PA" sz="2400" dirty="0"/>
              <a:t>0404: PUESTOS SUPERVISORES DE TÉCNICOS O </a:t>
            </a:r>
            <a:r>
              <a:rPr lang="es-PA" sz="2400" dirty="0" smtClean="0"/>
              <a:t>PROFESIONALES</a:t>
            </a:r>
          </a:p>
          <a:p>
            <a:endParaRPr lang="es-PA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PA" sz="2400" dirty="0"/>
              <a:t>0501: JEFE DE LA UNIDAD DE COMPUTO, JEFE DE LA SECCIÓN DE CONTABILIDAD, ETC</a:t>
            </a:r>
            <a:r>
              <a:rPr lang="es-PA" sz="2400" dirty="0" smtClean="0"/>
              <a:t>.</a:t>
            </a:r>
          </a:p>
          <a:p>
            <a:endParaRPr lang="es-PA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PA" sz="2400" dirty="0"/>
              <a:t>0502: ABOGADO, CONTADOR, ARQUITECTO, ANALISTA DE RECURSOS HUMANOS, ETC</a:t>
            </a:r>
            <a:r>
              <a:rPr lang="es-PA" sz="2400" dirty="0" smtClean="0"/>
              <a:t>.</a:t>
            </a:r>
          </a:p>
          <a:p>
            <a:endParaRPr lang="es-PA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PA" sz="2400" dirty="0"/>
              <a:t>0503: ABOGADO SUPERVISOR,  CONTADOR SUPERVISOR, ETC</a:t>
            </a:r>
            <a:r>
              <a:rPr lang="es-PA" sz="2400" dirty="0" smtClean="0"/>
              <a:t>.</a:t>
            </a:r>
          </a:p>
          <a:p>
            <a:endParaRPr lang="es-PA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PA" sz="2400" dirty="0"/>
              <a:t>0601: JEFES Y SUB JEFES DE DEPARTAMENTOS</a:t>
            </a:r>
            <a:r>
              <a:rPr lang="es-PA" dirty="0"/>
              <a:t>.</a:t>
            </a:r>
          </a:p>
          <a:p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30079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993900" y="419100"/>
            <a:ext cx="839470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A" sz="4000" b="1" dirty="0" smtClean="0"/>
              <a:t>IMPORTANCIA DE LOS MANUALES DE CLASES OCUPACIONALES</a:t>
            </a:r>
            <a:endParaRPr lang="es-PA" sz="4000" b="1" dirty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546099" y="2116137"/>
            <a:ext cx="10972800" cy="325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800" dirty="0" smtClean="0"/>
              <a:t>A través de la Resolución de Gabinete No. 164 de 24 de julio de 1997, se adopta el Sistema de Clasificación de Puesto y Retribución.</a:t>
            </a:r>
          </a:p>
          <a:p>
            <a:pPr algn="just"/>
            <a:endParaRPr lang="es-ES" sz="2800" dirty="0" smtClean="0"/>
          </a:p>
          <a:p>
            <a:pPr algn="just"/>
            <a:r>
              <a:rPr lang="es-ES" sz="2800" dirty="0" smtClean="0"/>
              <a:t>Esta Metodología establece los criterio que deben contemplarse al momento de levantar o describir una clase ocupacional.</a:t>
            </a:r>
          </a:p>
          <a:p>
            <a:pPr algn="just"/>
            <a:endParaRPr lang="es-ES" sz="2800" dirty="0" smtClean="0"/>
          </a:p>
          <a:p>
            <a:pPr algn="just"/>
            <a:r>
              <a:rPr lang="es-ES" sz="2800" dirty="0" smtClean="0"/>
              <a:t>El Manual de Clases Ocupacionales Institucional es la columna vertebral para los otros subsistemas de Recursos Humanos.</a:t>
            </a:r>
          </a:p>
        </p:txBody>
      </p:sp>
    </p:spTree>
    <p:extLst>
      <p:ext uri="{BB962C8B-B14F-4D97-AF65-F5344CB8AC3E}">
        <p14:creationId xmlns:p14="http://schemas.microsoft.com/office/powerpoint/2010/main" val="401870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993900" y="419100"/>
            <a:ext cx="839470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A" sz="4000" b="1" dirty="0" smtClean="0"/>
              <a:t>MANUALES DE CLASES OCUPACIONALES APROBADOS</a:t>
            </a:r>
            <a:endParaRPr lang="es-PA" sz="4000" b="1" dirty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546099" y="1951037"/>
            <a:ext cx="10972800" cy="175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dirty="0" smtClean="0"/>
              <a:t>Tenemos un total de </a:t>
            </a:r>
            <a:r>
              <a:rPr lang="es-ES" dirty="0" smtClean="0"/>
              <a:t>50 instituciones que </a:t>
            </a:r>
            <a:r>
              <a:rPr lang="es-ES" dirty="0" smtClean="0"/>
              <a:t>cuentan con su Manual Institucional de Clases Ocupacionales.</a:t>
            </a:r>
          </a:p>
          <a:p>
            <a:pPr algn="just"/>
            <a:endParaRPr lang="es-ES" dirty="0"/>
          </a:p>
          <a:p>
            <a:pPr algn="just"/>
            <a:r>
              <a:rPr lang="es-ES" dirty="0" smtClean="0"/>
              <a:t>En el 2018 se han aprobado los siguientes Manuales de Clases Ocupacionales: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5" r="22496"/>
          <a:stretch/>
        </p:blipFill>
        <p:spPr>
          <a:xfrm>
            <a:off x="546099" y="4173644"/>
            <a:ext cx="2355849" cy="203571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0" y="4173644"/>
            <a:ext cx="2330450" cy="203571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2" y="4173645"/>
            <a:ext cx="2619375" cy="203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83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54274" y="182328"/>
            <a:ext cx="1007110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A" sz="4000" b="1" dirty="0" smtClean="0"/>
              <a:t>MANUALES DE CLASES OCUPACIONALES PENDIENTES DE APROBACIÓN</a:t>
            </a:r>
            <a:endParaRPr lang="es-PA" sz="40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" y="1716732"/>
            <a:ext cx="2857500" cy="14287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447" y="5276520"/>
            <a:ext cx="3659187" cy="147637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629" y="1716732"/>
            <a:ext cx="2438400" cy="160337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62" y="3507004"/>
            <a:ext cx="1971675" cy="180813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01" y="1716733"/>
            <a:ext cx="2229246" cy="160027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895" y="3468389"/>
            <a:ext cx="2319867" cy="180813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5599427"/>
            <a:ext cx="3173413" cy="10858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261" y="3466837"/>
            <a:ext cx="2143125" cy="181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50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1498600" y="1320800"/>
            <a:ext cx="9271000" cy="4521200"/>
          </a:xfrm>
          <a:prstGeom prst="rect">
            <a:avLst/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4000" dirty="0"/>
              <a:t>Debes realizar por lo menos un movimiento diario que te acerque un poco más a tu meta.</a:t>
            </a:r>
            <a:r>
              <a:rPr lang="es-PA" sz="4000" i="1" dirty="0"/>
              <a:t> </a:t>
            </a:r>
            <a:endParaRPr lang="es-PA" sz="4000" i="1" dirty="0" smtClean="0"/>
          </a:p>
          <a:p>
            <a:pPr algn="ctr"/>
            <a:endParaRPr lang="es-PA" sz="4000" i="1" dirty="0"/>
          </a:p>
          <a:p>
            <a:pPr algn="ctr"/>
            <a:endParaRPr lang="es-PA" sz="4000" i="1" dirty="0" smtClean="0"/>
          </a:p>
          <a:p>
            <a:pPr algn="ctr"/>
            <a:r>
              <a:rPr lang="es-PA" sz="4000" i="1" dirty="0" smtClean="0"/>
              <a:t>						(</a:t>
            </a:r>
            <a:r>
              <a:rPr lang="es-PA" sz="4000" i="1" dirty="0"/>
              <a:t>Bruce Lee)</a:t>
            </a:r>
            <a:endParaRPr lang="es-PA" sz="4000" b="1" dirty="0"/>
          </a:p>
        </p:txBody>
      </p:sp>
    </p:spTree>
    <p:extLst>
      <p:ext uri="{BB962C8B-B14F-4D97-AF65-F5344CB8AC3E}">
        <p14:creationId xmlns:p14="http://schemas.microsoft.com/office/powerpoint/2010/main" val="388804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054350" y="444500"/>
            <a:ext cx="643890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A" sz="4000" b="1" dirty="0" smtClean="0"/>
              <a:t>MANUAL INSTITUCIONAL DE CLASES OCUPACIONALES</a:t>
            </a:r>
            <a:endParaRPr lang="es-PA" sz="40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3352800" y="2851150"/>
            <a:ext cx="7239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A" sz="3200" dirty="0" smtClean="0"/>
              <a:t>Es un instrumento técnico de trabajo, el cual se usa comúnmente en las Instituciones o en las empresas, con el propósito de mejorar la Gestión y Administración de Recursos Humanos.</a:t>
            </a:r>
          </a:p>
          <a:p>
            <a:pPr algn="just"/>
            <a:endParaRPr lang="es-PA" sz="2400" dirty="0"/>
          </a:p>
          <a:p>
            <a:pPr algn="just"/>
            <a:endParaRPr lang="es-PA" sz="2400" dirty="0"/>
          </a:p>
        </p:txBody>
      </p:sp>
      <p:sp>
        <p:nvSpPr>
          <p:cNvPr id="2" name="Rectángulo 1"/>
          <p:cNvSpPr/>
          <p:nvPr/>
        </p:nvSpPr>
        <p:spPr>
          <a:xfrm>
            <a:off x="495300" y="1767939"/>
            <a:ext cx="2413000" cy="2451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800" dirty="0" smtClean="0"/>
              <a:t>CONCEPTO GENERAL</a:t>
            </a:r>
            <a:endParaRPr lang="es-PA" sz="2800" dirty="0"/>
          </a:p>
        </p:txBody>
      </p:sp>
    </p:spTree>
    <p:extLst>
      <p:ext uri="{BB962C8B-B14F-4D97-AF65-F5344CB8AC3E}">
        <p14:creationId xmlns:p14="http://schemas.microsoft.com/office/powerpoint/2010/main" val="420629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2635250" y="609600"/>
            <a:ext cx="643890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A" sz="4000" b="1" dirty="0" smtClean="0"/>
              <a:t>MANUAL INSTITUCIONAL DE CLASES OCUPACIONALES</a:t>
            </a:r>
            <a:endParaRPr lang="es-PA" sz="4000" b="1" dirty="0"/>
          </a:p>
        </p:txBody>
      </p:sp>
      <p:sp>
        <p:nvSpPr>
          <p:cNvPr id="2" name="CuadroTexto 1"/>
          <p:cNvSpPr txBox="1"/>
          <p:nvPr/>
        </p:nvSpPr>
        <p:spPr>
          <a:xfrm>
            <a:off x="2400300" y="2527300"/>
            <a:ext cx="88011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A" sz="3200" dirty="0" smtClean="0"/>
              <a:t>Es el grupo de clases ocupacionales o cargos que contiene una entidad dentro de su estructura organizativa.</a:t>
            </a:r>
          </a:p>
          <a:p>
            <a:pPr algn="just"/>
            <a:r>
              <a:rPr lang="es-PA" sz="3200" dirty="0" smtClean="0"/>
              <a:t>Una clase ocupacional se crea, siempre y cuando la unidad administrativa esté en su organigrama, aprobado por el Ministerio de Economía y Finanzas, y sea funcional y útil para la institución.</a:t>
            </a:r>
            <a:endParaRPr lang="es-PA" sz="3200" dirty="0"/>
          </a:p>
        </p:txBody>
      </p:sp>
      <p:sp>
        <p:nvSpPr>
          <p:cNvPr id="7" name="Rectángulo 6"/>
          <p:cNvSpPr/>
          <p:nvPr/>
        </p:nvSpPr>
        <p:spPr>
          <a:xfrm>
            <a:off x="266700" y="1474520"/>
            <a:ext cx="1930400" cy="18401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800" dirty="0" smtClean="0"/>
              <a:t>CONCEPTO ESPECÍFICO</a:t>
            </a:r>
            <a:endParaRPr lang="es-PA" sz="2800" dirty="0"/>
          </a:p>
        </p:txBody>
      </p:sp>
    </p:spTree>
    <p:extLst>
      <p:ext uri="{BB962C8B-B14F-4D97-AF65-F5344CB8AC3E}">
        <p14:creationId xmlns:p14="http://schemas.microsoft.com/office/powerpoint/2010/main" val="232189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774950" y="635000"/>
            <a:ext cx="6438900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A" sz="4800" b="1" dirty="0" smtClean="0"/>
              <a:t>ENCABEZADO DE UNA CLASE OCUPACIONAL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026231117"/>
              </p:ext>
            </p:extLst>
          </p:nvPr>
        </p:nvGraphicFramePr>
        <p:xfrm>
          <a:off x="1397000" y="2133600"/>
          <a:ext cx="9499600" cy="3826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561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844800" y="431800"/>
            <a:ext cx="643890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A" sz="4000" b="1" dirty="0" smtClean="0"/>
              <a:t>ENCABEZADO DE UNA CLASE OCUPACIONAL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9792" t="14062" r="11146" b="65756"/>
          <a:stretch/>
        </p:blipFill>
        <p:spPr>
          <a:xfrm>
            <a:off x="393700" y="2082800"/>
            <a:ext cx="11341100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35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649937392"/>
              </p:ext>
            </p:extLst>
          </p:nvPr>
        </p:nvGraphicFramePr>
        <p:xfrm>
          <a:off x="1358900" y="1316566"/>
          <a:ext cx="91821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584450" y="88900"/>
            <a:ext cx="6438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4000" b="1" dirty="0" smtClean="0"/>
              <a:t>COMPONENTES DE UNA CLASE OCUPACIONAL</a:t>
            </a:r>
          </a:p>
          <a:p>
            <a:pPr algn="ctr"/>
            <a:endParaRPr lang="es-PA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287445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1664740"/>
              </p:ext>
            </p:extLst>
          </p:nvPr>
        </p:nvGraphicFramePr>
        <p:xfrm>
          <a:off x="1511300" y="774700"/>
          <a:ext cx="9436100" cy="5465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08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61190860"/>
              </p:ext>
            </p:extLst>
          </p:nvPr>
        </p:nvGraphicFramePr>
        <p:xfrm>
          <a:off x="1511300" y="774700"/>
          <a:ext cx="9664700" cy="5465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812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1103</Words>
  <Application>Microsoft Office PowerPoint</Application>
  <PresentationFormat>Panorámica</PresentationFormat>
  <Paragraphs>138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Mayelis González</dc:creator>
  <cp:lastModifiedBy>Mayelis González</cp:lastModifiedBy>
  <cp:revision>33</cp:revision>
  <dcterms:created xsi:type="dcterms:W3CDTF">2018-11-07T14:36:05Z</dcterms:created>
  <dcterms:modified xsi:type="dcterms:W3CDTF">2018-11-22T14:06:54Z</dcterms:modified>
</cp:coreProperties>
</file>